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76" r:id="rId3"/>
    <p:sldId id="300" r:id="rId4"/>
    <p:sldId id="278" r:id="rId5"/>
    <p:sldId id="279" r:id="rId6"/>
    <p:sldId id="280" r:id="rId7"/>
    <p:sldId id="281" r:id="rId8"/>
    <p:sldId id="282" r:id="rId9"/>
    <p:sldId id="283" r:id="rId10"/>
    <p:sldId id="284" r:id="rId11"/>
    <p:sldId id="285" r:id="rId12"/>
    <p:sldId id="286" r:id="rId13"/>
    <p:sldId id="287" r:id="rId14"/>
    <p:sldId id="256" r:id="rId15"/>
    <p:sldId id="257" r:id="rId16"/>
    <p:sldId id="301" r:id="rId17"/>
    <p:sldId id="302" r:id="rId18"/>
    <p:sldId id="303" r:id="rId19"/>
    <p:sldId id="304" r:id="rId20"/>
    <p:sldId id="305" r:id="rId21"/>
    <p:sldId id="306" r:id="rId22"/>
    <p:sldId id="307" r:id="rId23"/>
    <p:sldId id="265" r:id="rId24"/>
    <p:sldId id="292" r:id="rId25"/>
    <p:sldId id="293" r:id="rId26"/>
    <p:sldId id="294" r:id="rId27"/>
    <p:sldId id="295" r:id="rId28"/>
    <p:sldId id="296" r:id="rId29"/>
    <p:sldId id="297" r:id="rId30"/>
    <p:sldId id="298" r:id="rId31"/>
    <p:sldId id="299" r:id="rId32"/>
    <p:sldId id="274" r:id="rId33"/>
    <p:sldId id="288" r:id="rId34"/>
    <p:sldId id="289" r:id="rId35"/>
    <p:sldId id="290" r:id="rId36"/>
    <p:sldId id="291" r:id="rId3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viewProps" Target="viewProps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4-02T15:45:42.306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0 0,'0'0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6BFE8F-C5DC-428E-8B78-72C0A99394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006A01-D505-40F2-AA79-510400E9EE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4D8CA1-C8BE-483C-88BE-EC3FD7AE40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A8AEC-B8F5-4229-B1A7-0E5394CCDDBD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CF969D-59E7-4D3A-AE64-801398EFF8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9ECDBC-4568-41E9-8BE3-277A87A839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24D67-320B-4605-A7DF-5C83E90CE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639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47652B-04E8-4BA7-9C32-A399877701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CC2CBD-7833-467B-8B6E-18BBD1785E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7559CD-BF7D-4168-B265-2FCD005A4A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A8AEC-B8F5-4229-B1A7-0E5394CCDDBD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FB56F9-C9F6-4A54-B022-5DCFF4B49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ABC3E0-46D7-4ACD-AB97-1B5A035CDC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24D67-320B-4605-A7DF-5C83E90CE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708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09DDA0E-5328-4A3A-BF91-BA105D558E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FFA51BC-0323-4B7A-848B-30F070AE52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ABCF7D-D2B0-4D80-9F24-78EB329765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A8AEC-B8F5-4229-B1A7-0E5394CCDDBD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9CEBA8-BD5F-4077-BE64-8D5F9BB702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0BB9FC-0600-4234-BCBD-039F5684E9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24D67-320B-4605-A7DF-5C83E90CE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06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A8AEC-B8F5-4229-B1A7-0E5394CCDDBD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BF224D67-320B-4605-A7DF-5C83E90CE8FB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22843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A8AEC-B8F5-4229-B1A7-0E5394CCDDBD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24D67-320B-4605-A7DF-5C83E90CE8FB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93224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A8AEC-B8F5-4229-B1A7-0E5394CCDDBD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24D67-320B-4605-A7DF-5C83E90CE8FB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50595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A8AEC-B8F5-4229-B1A7-0E5394CCDDBD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24D67-320B-4605-A7DF-5C83E90CE8FB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24062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A8AEC-B8F5-4229-B1A7-0E5394CCDDBD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24D67-320B-4605-A7DF-5C83E90CE8FB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21431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A8AEC-B8F5-4229-B1A7-0E5394CCDDBD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24D67-320B-4605-A7DF-5C83E90CE8FB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93225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A8AEC-B8F5-4229-B1A7-0E5394CCDDBD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24D67-320B-4605-A7DF-5C83E90CE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28213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A8AEC-B8F5-4229-B1A7-0E5394CCDDBD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24D67-320B-4605-A7DF-5C83E90CE8FB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106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E78C19-8A8A-4B69-AE63-2B011EAEA5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90EBB0-FBF4-4737-994F-46E40B3760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6F1C2F-5E56-4FF4-9B57-350053F7B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A8AEC-B8F5-4229-B1A7-0E5394CCDDBD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777B64-D1BD-466C-9494-D78C5E5D08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46F87C-3C5A-4C81-A5B3-A1634F6A2F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24D67-320B-4605-A7DF-5C83E90CE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1419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6FBA8AEC-B8F5-4229-B1A7-0E5394CCDDBD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24D67-320B-4605-A7DF-5C83E90CE8FB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721513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A8AEC-B8F5-4229-B1A7-0E5394CCDDBD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24D67-320B-4605-A7DF-5C83E90CE8FB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077933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A8AEC-B8F5-4229-B1A7-0E5394CCDDBD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24D67-320B-4605-A7DF-5C83E90CE8FB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6099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A5A924-4DDB-48FC-9FD5-1960B1C353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23FE14-FDB7-4E6A-BBFA-F25E5F98C8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98706C-873C-48E8-BB9F-2F7AB5D404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A8AEC-B8F5-4229-B1A7-0E5394CCDDBD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E8E492-3796-451B-93F8-6B8EB00E0C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F67208-875B-4E37-AC49-422387CD58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24D67-320B-4605-A7DF-5C83E90CE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431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7A2904-AF58-4E9B-BB6E-D274E72950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51DA5E-1840-4FC3-BDE5-AE5AF6CF06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E18E58-A2AF-4320-955B-EE8F32AA58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85BA94-54C7-49FE-8040-B8E043B73B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A8AEC-B8F5-4229-B1A7-0E5394CCDDBD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7933F0-5310-4DB5-B064-100F029F01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A49C6D-1BD8-4614-850D-8EFB8BBE6F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24D67-320B-4605-A7DF-5C83E90CE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828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AB535E-4826-45CA-97B5-3DA75FD036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81CCC2-6578-47DC-A9BB-246D45CB7A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05ED62-903D-4017-BAD3-2904DD98E1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760C100-CB11-45B2-B932-8FC31BDD51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33D8D37-1307-4EAF-A9F8-62AD18B873C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F27F13C-99D1-4361-B6B6-D1E8F68BFC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A8AEC-B8F5-4229-B1A7-0E5394CCDDBD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C3DC32B-D142-45FD-9FEC-850524F87A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7A63199-A057-434B-9CC3-9C2F25B92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24D67-320B-4605-A7DF-5C83E90CE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090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0760B4-36B9-48FE-8B3A-8D78608B0A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270C6C2-71D3-4FC6-ACEA-C8E58EF61B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A8AEC-B8F5-4229-B1A7-0E5394CCDDBD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3ADF1D1-0522-4AE0-AB55-CCEE1BCCAC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1FB036D-39AD-4975-B02C-A27AD8E31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24D67-320B-4605-A7DF-5C83E90CE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533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14DD490-3901-4791-A231-9B77B46105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A8AEC-B8F5-4229-B1A7-0E5394CCDDBD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8F5F960-85C3-4BE1-9C1E-143B37B9F6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C5FA10-157B-4559-8D2F-BD3EB243B1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24D67-320B-4605-A7DF-5C83E90CE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488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FE485F-48DC-4AE1-BE57-45ABB47836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D4EA56-EE17-4695-809A-D4A65E9174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491FCE-031C-4235-BF6F-8D6FD49E05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5616BC-078E-4003-A2C9-85901C04E0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A8AEC-B8F5-4229-B1A7-0E5394CCDDBD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F66D89-AD53-4934-8BB5-9B68481C0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DA79B5-B4E9-45CA-AD4B-6557C644ED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24D67-320B-4605-A7DF-5C83E90CE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301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61427E-9908-413B-90D0-5F301DD7A2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556F4AA-736D-4C97-A151-773135129C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D1A161-EEC2-4BA1-97ED-F7D8CC4C01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476E43-E4ED-43EB-BCF1-F576B079BF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A8AEC-B8F5-4229-B1A7-0E5394CCDDBD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20DF55-D88F-4A87-82F3-BD9FFB58EE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F00E17-85F4-4E63-8A25-658F0E2B48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24D67-320B-4605-A7DF-5C83E90CE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881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CE92ADE-C4F0-4AA9-A073-702DFEFDB4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6276CE-22BF-4D04-8336-670F4D3471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642E0C-88B9-4BB7-8656-23506608B1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A8AEC-B8F5-4229-B1A7-0E5394CCDDBD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BD77E5-0B82-41FF-A255-E74F076637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7D889A-6FFB-43A6-B3A9-041AF5B3FA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224D67-320B-4605-A7DF-5C83E90CE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42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A8AEC-B8F5-4229-B1A7-0E5394CCDDBD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BF224D67-320B-4605-A7DF-5C83E90CE8FB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7795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3D98A7-2E17-4F94-8BE4-9E26258044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08254" y="1916723"/>
            <a:ext cx="8637073" cy="2541431"/>
          </a:xfrm>
        </p:spPr>
        <p:txBody>
          <a:bodyPr/>
          <a:lstStyle/>
          <a:p>
            <a:r>
              <a:rPr lang="en-US" dirty="0"/>
              <a:t>Math Lesson </a:t>
            </a:r>
            <a:br>
              <a:rPr lang="en-US" dirty="0"/>
            </a:br>
            <a:r>
              <a:rPr lang="en-US" dirty="0"/>
              <a:t>April 6, 2020</a:t>
            </a:r>
          </a:p>
        </p:txBody>
      </p:sp>
    </p:spTree>
    <p:extLst>
      <p:ext uri="{BB962C8B-B14F-4D97-AF65-F5344CB8AC3E}">
        <p14:creationId xmlns:p14="http://schemas.microsoft.com/office/powerpoint/2010/main" val="23461205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000" r="3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lowchart: Connector 11">
            <a:extLst>
              <a:ext uri="{FF2B5EF4-FFF2-40B4-BE49-F238E27FC236}">
                <a16:creationId xmlns:a16="http://schemas.microsoft.com/office/drawing/2014/main" id="{7ACA5AA5-DEAE-43AB-BC8B-EA203F487440}"/>
              </a:ext>
            </a:extLst>
          </p:cNvPr>
          <p:cNvSpPr/>
          <p:nvPr/>
        </p:nvSpPr>
        <p:spPr>
          <a:xfrm>
            <a:off x="424857" y="528976"/>
            <a:ext cx="914400" cy="951345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lowchart: Connector 12">
            <a:extLst>
              <a:ext uri="{FF2B5EF4-FFF2-40B4-BE49-F238E27FC236}">
                <a16:creationId xmlns:a16="http://schemas.microsoft.com/office/drawing/2014/main" id="{48C0A763-AB5A-4D37-ACAE-02C7EDCA7005}"/>
              </a:ext>
            </a:extLst>
          </p:cNvPr>
          <p:cNvSpPr/>
          <p:nvPr/>
        </p:nvSpPr>
        <p:spPr>
          <a:xfrm>
            <a:off x="1872657" y="528975"/>
            <a:ext cx="914400" cy="951345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lowchart: Connector 13">
            <a:extLst>
              <a:ext uri="{FF2B5EF4-FFF2-40B4-BE49-F238E27FC236}">
                <a16:creationId xmlns:a16="http://schemas.microsoft.com/office/drawing/2014/main" id="{82D5AF6F-E463-478F-A346-483D8EE9CC60}"/>
              </a:ext>
            </a:extLst>
          </p:cNvPr>
          <p:cNvSpPr/>
          <p:nvPr/>
        </p:nvSpPr>
        <p:spPr>
          <a:xfrm>
            <a:off x="3320457" y="528974"/>
            <a:ext cx="914400" cy="951345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lowchart: Connector 14">
            <a:extLst>
              <a:ext uri="{FF2B5EF4-FFF2-40B4-BE49-F238E27FC236}">
                <a16:creationId xmlns:a16="http://schemas.microsoft.com/office/drawing/2014/main" id="{BD804950-329A-4323-BDF7-9A7028DE96BA}"/>
              </a:ext>
            </a:extLst>
          </p:cNvPr>
          <p:cNvSpPr/>
          <p:nvPr/>
        </p:nvSpPr>
        <p:spPr>
          <a:xfrm>
            <a:off x="4768257" y="528973"/>
            <a:ext cx="914400" cy="951345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lowchart: Connector 15">
            <a:extLst>
              <a:ext uri="{FF2B5EF4-FFF2-40B4-BE49-F238E27FC236}">
                <a16:creationId xmlns:a16="http://schemas.microsoft.com/office/drawing/2014/main" id="{16AC71C3-9C3D-4296-A81E-0CD9AE9AE6CF}"/>
              </a:ext>
            </a:extLst>
          </p:cNvPr>
          <p:cNvSpPr/>
          <p:nvPr/>
        </p:nvSpPr>
        <p:spPr>
          <a:xfrm>
            <a:off x="6216057" y="528972"/>
            <a:ext cx="914400" cy="951345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lowchart: Connector 16">
            <a:extLst>
              <a:ext uri="{FF2B5EF4-FFF2-40B4-BE49-F238E27FC236}">
                <a16:creationId xmlns:a16="http://schemas.microsoft.com/office/drawing/2014/main" id="{39298BE5-E21F-45B6-A759-69176DDBFB5E}"/>
              </a:ext>
            </a:extLst>
          </p:cNvPr>
          <p:cNvSpPr/>
          <p:nvPr/>
        </p:nvSpPr>
        <p:spPr>
          <a:xfrm>
            <a:off x="6216057" y="1948196"/>
            <a:ext cx="914400" cy="951345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lowchart: Connector 17">
            <a:extLst>
              <a:ext uri="{FF2B5EF4-FFF2-40B4-BE49-F238E27FC236}">
                <a16:creationId xmlns:a16="http://schemas.microsoft.com/office/drawing/2014/main" id="{29CF6DC4-4475-4D78-AEA7-2C3A84CF5B15}"/>
              </a:ext>
            </a:extLst>
          </p:cNvPr>
          <p:cNvSpPr/>
          <p:nvPr/>
        </p:nvSpPr>
        <p:spPr>
          <a:xfrm>
            <a:off x="4768257" y="1948195"/>
            <a:ext cx="914400" cy="951345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lowchart: Connector 18">
            <a:extLst>
              <a:ext uri="{FF2B5EF4-FFF2-40B4-BE49-F238E27FC236}">
                <a16:creationId xmlns:a16="http://schemas.microsoft.com/office/drawing/2014/main" id="{4ACFB401-65A7-45B6-9359-53E34F54B245}"/>
              </a:ext>
            </a:extLst>
          </p:cNvPr>
          <p:cNvSpPr/>
          <p:nvPr/>
        </p:nvSpPr>
        <p:spPr>
          <a:xfrm>
            <a:off x="3320457" y="1948194"/>
            <a:ext cx="914400" cy="951345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lowchart: Connector 19">
            <a:extLst>
              <a:ext uri="{FF2B5EF4-FFF2-40B4-BE49-F238E27FC236}">
                <a16:creationId xmlns:a16="http://schemas.microsoft.com/office/drawing/2014/main" id="{AB9C21CA-252B-4EE2-B264-2F6AF354635D}"/>
              </a:ext>
            </a:extLst>
          </p:cNvPr>
          <p:cNvSpPr/>
          <p:nvPr/>
        </p:nvSpPr>
        <p:spPr>
          <a:xfrm>
            <a:off x="1872657" y="1948193"/>
            <a:ext cx="914400" cy="951345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lowchart: Connector 20">
            <a:extLst>
              <a:ext uri="{FF2B5EF4-FFF2-40B4-BE49-F238E27FC236}">
                <a16:creationId xmlns:a16="http://schemas.microsoft.com/office/drawing/2014/main" id="{0967B54C-E150-413D-AE26-2974564C5984}"/>
              </a:ext>
            </a:extLst>
          </p:cNvPr>
          <p:cNvSpPr/>
          <p:nvPr/>
        </p:nvSpPr>
        <p:spPr>
          <a:xfrm>
            <a:off x="424857" y="1948192"/>
            <a:ext cx="914400" cy="951345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36079B5-4979-4161-BEA0-030CE4644F4F}"/>
              </a:ext>
            </a:extLst>
          </p:cNvPr>
          <p:cNvSpPr txBox="1"/>
          <p:nvPr/>
        </p:nvSpPr>
        <p:spPr>
          <a:xfrm>
            <a:off x="9047755" y="419897"/>
            <a:ext cx="2543175" cy="264687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600" dirty="0">
                <a:latin typeface="Comic Sans MS" panose="030F0702030302020204" pitchFamily="66" charset="0"/>
              </a:rPr>
              <a:t>17</a:t>
            </a:r>
          </a:p>
        </p:txBody>
      </p:sp>
      <p:sp>
        <p:nvSpPr>
          <p:cNvPr id="34" name="Flowchart: Connector 33">
            <a:extLst>
              <a:ext uri="{FF2B5EF4-FFF2-40B4-BE49-F238E27FC236}">
                <a16:creationId xmlns:a16="http://schemas.microsoft.com/office/drawing/2014/main" id="{F221B4B5-ECF6-48F8-BB30-DA6D9302C812}"/>
              </a:ext>
            </a:extLst>
          </p:cNvPr>
          <p:cNvSpPr/>
          <p:nvPr/>
        </p:nvSpPr>
        <p:spPr>
          <a:xfrm>
            <a:off x="9683157" y="3662696"/>
            <a:ext cx="914400" cy="951345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lowchart: Connector 34">
            <a:extLst>
              <a:ext uri="{FF2B5EF4-FFF2-40B4-BE49-F238E27FC236}">
                <a16:creationId xmlns:a16="http://schemas.microsoft.com/office/drawing/2014/main" id="{DD453091-E268-4D26-863C-950D4239FA54}"/>
              </a:ext>
            </a:extLst>
          </p:cNvPr>
          <p:cNvSpPr/>
          <p:nvPr/>
        </p:nvSpPr>
        <p:spPr>
          <a:xfrm>
            <a:off x="9683157" y="5015246"/>
            <a:ext cx="914400" cy="951345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Flowchart: Connector 22">
            <a:extLst>
              <a:ext uri="{FF2B5EF4-FFF2-40B4-BE49-F238E27FC236}">
                <a16:creationId xmlns:a16="http://schemas.microsoft.com/office/drawing/2014/main" id="{6532CB25-2A85-49F9-8A27-9A7A970D9A74}"/>
              </a:ext>
            </a:extLst>
          </p:cNvPr>
          <p:cNvSpPr/>
          <p:nvPr/>
        </p:nvSpPr>
        <p:spPr>
          <a:xfrm>
            <a:off x="9683157" y="3662696"/>
            <a:ext cx="914400" cy="951345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lowchart: Connector 23">
            <a:extLst>
              <a:ext uri="{FF2B5EF4-FFF2-40B4-BE49-F238E27FC236}">
                <a16:creationId xmlns:a16="http://schemas.microsoft.com/office/drawing/2014/main" id="{9B30A7FC-8E2A-4D74-9490-1EECEEADAF13}"/>
              </a:ext>
            </a:extLst>
          </p:cNvPr>
          <p:cNvSpPr/>
          <p:nvPr/>
        </p:nvSpPr>
        <p:spPr>
          <a:xfrm>
            <a:off x="9683157" y="3662696"/>
            <a:ext cx="914400" cy="951345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lowchart: Connector 24">
            <a:extLst>
              <a:ext uri="{FF2B5EF4-FFF2-40B4-BE49-F238E27FC236}">
                <a16:creationId xmlns:a16="http://schemas.microsoft.com/office/drawing/2014/main" id="{C1F95007-AE82-43D8-AD53-72BD21B1CDE5}"/>
              </a:ext>
            </a:extLst>
          </p:cNvPr>
          <p:cNvSpPr/>
          <p:nvPr/>
        </p:nvSpPr>
        <p:spPr>
          <a:xfrm>
            <a:off x="9683157" y="3662696"/>
            <a:ext cx="914400" cy="951345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lowchart: Connector 25">
            <a:extLst>
              <a:ext uri="{FF2B5EF4-FFF2-40B4-BE49-F238E27FC236}">
                <a16:creationId xmlns:a16="http://schemas.microsoft.com/office/drawing/2014/main" id="{710E55AC-AF64-43E5-924A-19DC8492B018}"/>
              </a:ext>
            </a:extLst>
          </p:cNvPr>
          <p:cNvSpPr/>
          <p:nvPr/>
        </p:nvSpPr>
        <p:spPr>
          <a:xfrm>
            <a:off x="9683157" y="3662695"/>
            <a:ext cx="914400" cy="951345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lowchart: Connector 26">
            <a:extLst>
              <a:ext uri="{FF2B5EF4-FFF2-40B4-BE49-F238E27FC236}">
                <a16:creationId xmlns:a16="http://schemas.microsoft.com/office/drawing/2014/main" id="{1BF9185C-8004-419C-A111-791AC3046FD1}"/>
              </a:ext>
            </a:extLst>
          </p:cNvPr>
          <p:cNvSpPr/>
          <p:nvPr/>
        </p:nvSpPr>
        <p:spPr>
          <a:xfrm>
            <a:off x="9683157" y="5015246"/>
            <a:ext cx="914400" cy="951345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lowchart: Connector 27">
            <a:extLst>
              <a:ext uri="{FF2B5EF4-FFF2-40B4-BE49-F238E27FC236}">
                <a16:creationId xmlns:a16="http://schemas.microsoft.com/office/drawing/2014/main" id="{F1D447E4-09B5-4D8E-A24D-C3D4048DA189}"/>
              </a:ext>
            </a:extLst>
          </p:cNvPr>
          <p:cNvSpPr/>
          <p:nvPr/>
        </p:nvSpPr>
        <p:spPr>
          <a:xfrm>
            <a:off x="9683157" y="5015245"/>
            <a:ext cx="914400" cy="951345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188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7.40741E-7 L -0.7513 0.00648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565" y="3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7.40741E-7 L -0.64427 0.00509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214" y="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7.40741E-7 L -0.52396 0.00787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198" y="3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7.40741E-7 L -0.40521 0.00509 " pathEditMode="relative" rAng="0" ptsTypes="AA">
                                      <p:cBhvr>
                                        <p:cTn id="57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260" y="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7.40741E-7 L -0.28568 0.0037 " pathEditMode="relative" rAng="0" ptsTypes="AA">
                                      <p:cBhvr>
                                        <p:cTn id="61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284" y="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2.96296E-6 L -0.75364 0.00787 " pathEditMode="relative" rAng="0" ptsTypes="AA">
                                      <p:cBhvr>
                                        <p:cTn id="65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682" y="3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2.96296E-6 L -0.65599 0.01204 " pathEditMode="relative" rAng="0" ptsTypes="AA">
                                      <p:cBhvr>
                                        <p:cTn id="69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799" y="6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34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000" r="3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lowchart: Connector 11">
            <a:extLst>
              <a:ext uri="{FF2B5EF4-FFF2-40B4-BE49-F238E27FC236}">
                <a16:creationId xmlns:a16="http://schemas.microsoft.com/office/drawing/2014/main" id="{7ACA5AA5-DEAE-43AB-BC8B-EA203F487440}"/>
              </a:ext>
            </a:extLst>
          </p:cNvPr>
          <p:cNvSpPr/>
          <p:nvPr/>
        </p:nvSpPr>
        <p:spPr>
          <a:xfrm>
            <a:off x="424857" y="528976"/>
            <a:ext cx="914400" cy="951345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lowchart: Connector 12">
            <a:extLst>
              <a:ext uri="{FF2B5EF4-FFF2-40B4-BE49-F238E27FC236}">
                <a16:creationId xmlns:a16="http://schemas.microsoft.com/office/drawing/2014/main" id="{48C0A763-AB5A-4D37-ACAE-02C7EDCA7005}"/>
              </a:ext>
            </a:extLst>
          </p:cNvPr>
          <p:cNvSpPr/>
          <p:nvPr/>
        </p:nvSpPr>
        <p:spPr>
          <a:xfrm>
            <a:off x="1872657" y="528975"/>
            <a:ext cx="914400" cy="951345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lowchart: Connector 13">
            <a:extLst>
              <a:ext uri="{FF2B5EF4-FFF2-40B4-BE49-F238E27FC236}">
                <a16:creationId xmlns:a16="http://schemas.microsoft.com/office/drawing/2014/main" id="{82D5AF6F-E463-478F-A346-483D8EE9CC60}"/>
              </a:ext>
            </a:extLst>
          </p:cNvPr>
          <p:cNvSpPr/>
          <p:nvPr/>
        </p:nvSpPr>
        <p:spPr>
          <a:xfrm>
            <a:off x="3320457" y="528974"/>
            <a:ext cx="914400" cy="951345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lowchart: Connector 14">
            <a:extLst>
              <a:ext uri="{FF2B5EF4-FFF2-40B4-BE49-F238E27FC236}">
                <a16:creationId xmlns:a16="http://schemas.microsoft.com/office/drawing/2014/main" id="{BD804950-329A-4323-BDF7-9A7028DE96BA}"/>
              </a:ext>
            </a:extLst>
          </p:cNvPr>
          <p:cNvSpPr/>
          <p:nvPr/>
        </p:nvSpPr>
        <p:spPr>
          <a:xfrm>
            <a:off x="4768257" y="528973"/>
            <a:ext cx="914400" cy="951345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lowchart: Connector 15">
            <a:extLst>
              <a:ext uri="{FF2B5EF4-FFF2-40B4-BE49-F238E27FC236}">
                <a16:creationId xmlns:a16="http://schemas.microsoft.com/office/drawing/2014/main" id="{16AC71C3-9C3D-4296-A81E-0CD9AE9AE6CF}"/>
              </a:ext>
            </a:extLst>
          </p:cNvPr>
          <p:cNvSpPr/>
          <p:nvPr/>
        </p:nvSpPr>
        <p:spPr>
          <a:xfrm>
            <a:off x="6216057" y="528972"/>
            <a:ext cx="914400" cy="951345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lowchart: Connector 16">
            <a:extLst>
              <a:ext uri="{FF2B5EF4-FFF2-40B4-BE49-F238E27FC236}">
                <a16:creationId xmlns:a16="http://schemas.microsoft.com/office/drawing/2014/main" id="{39298BE5-E21F-45B6-A759-69176DDBFB5E}"/>
              </a:ext>
            </a:extLst>
          </p:cNvPr>
          <p:cNvSpPr/>
          <p:nvPr/>
        </p:nvSpPr>
        <p:spPr>
          <a:xfrm>
            <a:off x="6216057" y="1948196"/>
            <a:ext cx="914400" cy="951345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lowchart: Connector 17">
            <a:extLst>
              <a:ext uri="{FF2B5EF4-FFF2-40B4-BE49-F238E27FC236}">
                <a16:creationId xmlns:a16="http://schemas.microsoft.com/office/drawing/2014/main" id="{29CF6DC4-4475-4D78-AEA7-2C3A84CF5B15}"/>
              </a:ext>
            </a:extLst>
          </p:cNvPr>
          <p:cNvSpPr/>
          <p:nvPr/>
        </p:nvSpPr>
        <p:spPr>
          <a:xfrm>
            <a:off x="4768257" y="1948195"/>
            <a:ext cx="914400" cy="951345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lowchart: Connector 18">
            <a:extLst>
              <a:ext uri="{FF2B5EF4-FFF2-40B4-BE49-F238E27FC236}">
                <a16:creationId xmlns:a16="http://schemas.microsoft.com/office/drawing/2014/main" id="{4ACFB401-65A7-45B6-9359-53E34F54B245}"/>
              </a:ext>
            </a:extLst>
          </p:cNvPr>
          <p:cNvSpPr/>
          <p:nvPr/>
        </p:nvSpPr>
        <p:spPr>
          <a:xfrm>
            <a:off x="3320457" y="1948194"/>
            <a:ext cx="914400" cy="951345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lowchart: Connector 19">
            <a:extLst>
              <a:ext uri="{FF2B5EF4-FFF2-40B4-BE49-F238E27FC236}">
                <a16:creationId xmlns:a16="http://schemas.microsoft.com/office/drawing/2014/main" id="{AB9C21CA-252B-4EE2-B264-2F6AF354635D}"/>
              </a:ext>
            </a:extLst>
          </p:cNvPr>
          <p:cNvSpPr/>
          <p:nvPr/>
        </p:nvSpPr>
        <p:spPr>
          <a:xfrm>
            <a:off x="1872657" y="1948193"/>
            <a:ext cx="914400" cy="951345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lowchart: Connector 20">
            <a:extLst>
              <a:ext uri="{FF2B5EF4-FFF2-40B4-BE49-F238E27FC236}">
                <a16:creationId xmlns:a16="http://schemas.microsoft.com/office/drawing/2014/main" id="{0967B54C-E150-413D-AE26-2974564C5984}"/>
              </a:ext>
            </a:extLst>
          </p:cNvPr>
          <p:cNvSpPr/>
          <p:nvPr/>
        </p:nvSpPr>
        <p:spPr>
          <a:xfrm>
            <a:off x="424857" y="1948192"/>
            <a:ext cx="914400" cy="951345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36079B5-4979-4161-BEA0-030CE4644F4F}"/>
              </a:ext>
            </a:extLst>
          </p:cNvPr>
          <p:cNvSpPr txBox="1"/>
          <p:nvPr/>
        </p:nvSpPr>
        <p:spPr>
          <a:xfrm>
            <a:off x="9047755" y="419897"/>
            <a:ext cx="2543175" cy="264687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600" dirty="0">
                <a:latin typeface="Comic Sans MS" panose="030F0702030302020204" pitchFamily="66" charset="0"/>
              </a:rPr>
              <a:t>18</a:t>
            </a:r>
          </a:p>
        </p:txBody>
      </p:sp>
      <p:sp>
        <p:nvSpPr>
          <p:cNvPr id="34" name="Flowchart: Connector 33">
            <a:extLst>
              <a:ext uri="{FF2B5EF4-FFF2-40B4-BE49-F238E27FC236}">
                <a16:creationId xmlns:a16="http://schemas.microsoft.com/office/drawing/2014/main" id="{F221B4B5-ECF6-48F8-BB30-DA6D9302C812}"/>
              </a:ext>
            </a:extLst>
          </p:cNvPr>
          <p:cNvSpPr/>
          <p:nvPr/>
        </p:nvSpPr>
        <p:spPr>
          <a:xfrm>
            <a:off x="9683157" y="3662696"/>
            <a:ext cx="914400" cy="951345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lowchart: Connector 34">
            <a:extLst>
              <a:ext uri="{FF2B5EF4-FFF2-40B4-BE49-F238E27FC236}">
                <a16:creationId xmlns:a16="http://schemas.microsoft.com/office/drawing/2014/main" id="{DD453091-E268-4D26-863C-950D4239FA54}"/>
              </a:ext>
            </a:extLst>
          </p:cNvPr>
          <p:cNvSpPr/>
          <p:nvPr/>
        </p:nvSpPr>
        <p:spPr>
          <a:xfrm>
            <a:off x="9683157" y="5015246"/>
            <a:ext cx="914400" cy="951345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Flowchart: Connector 22">
            <a:extLst>
              <a:ext uri="{FF2B5EF4-FFF2-40B4-BE49-F238E27FC236}">
                <a16:creationId xmlns:a16="http://schemas.microsoft.com/office/drawing/2014/main" id="{6532CB25-2A85-49F9-8A27-9A7A970D9A74}"/>
              </a:ext>
            </a:extLst>
          </p:cNvPr>
          <p:cNvSpPr/>
          <p:nvPr/>
        </p:nvSpPr>
        <p:spPr>
          <a:xfrm>
            <a:off x="9683157" y="3662696"/>
            <a:ext cx="914400" cy="951345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lowchart: Connector 23">
            <a:extLst>
              <a:ext uri="{FF2B5EF4-FFF2-40B4-BE49-F238E27FC236}">
                <a16:creationId xmlns:a16="http://schemas.microsoft.com/office/drawing/2014/main" id="{9B30A7FC-8E2A-4D74-9490-1EECEEADAF13}"/>
              </a:ext>
            </a:extLst>
          </p:cNvPr>
          <p:cNvSpPr/>
          <p:nvPr/>
        </p:nvSpPr>
        <p:spPr>
          <a:xfrm>
            <a:off x="9683157" y="3662696"/>
            <a:ext cx="914400" cy="951345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lowchart: Connector 24">
            <a:extLst>
              <a:ext uri="{FF2B5EF4-FFF2-40B4-BE49-F238E27FC236}">
                <a16:creationId xmlns:a16="http://schemas.microsoft.com/office/drawing/2014/main" id="{C1F95007-AE82-43D8-AD53-72BD21B1CDE5}"/>
              </a:ext>
            </a:extLst>
          </p:cNvPr>
          <p:cNvSpPr/>
          <p:nvPr/>
        </p:nvSpPr>
        <p:spPr>
          <a:xfrm>
            <a:off x="9683157" y="3662696"/>
            <a:ext cx="914400" cy="951345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lowchart: Connector 25">
            <a:extLst>
              <a:ext uri="{FF2B5EF4-FFF2-40B4-BE49-F238E27FC236}">
                <a16:creationId xmlns:a16="http://schemas.microsoft.com/office/drawing/2014/main" id="{710E55AC-AF64-43E5-924A-19DC8492B018}"/>
              </a:ext>
            </a:extLst>
          </p:cNvPr>
          <p:cNvSpPr/>
          <p:nvPr/>
        </p:nvSpPr>
        <p:spPr>
          <a:xfrm>
            <a:off x="9683157" y="3662695"/>
            <a:ext cx="914400" cy="951345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lowchart: Connector 26">
            <a:extLst>
              <a:ext uri="{FF2B5EF4-FFF2-40B4-BE49-F238E27FC236}">
                <a16:creationId xmlns:a16="http://schemas.microsoft.com/office/drawing/2014/main" id="{1BF9185C-8004-419C-A111-791AC3046FD1}"/>
              </a:ext>
            </a:extLst>
          </p:cNvPr>
          <p:cNvSpPr/>
          <p:nvPr/>
        </p:nvSpPr>
        <p:spPr>
          <a:xfrm>
            <a:off x="9683157" y="5015246"/>
            <a:ext cx="914400" cy="951345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lowchart: Connector 27">
            <a:extLst>
              <a:ext uri="{FF2B5EF4-FFF2-40B4-BE49-F238E27FC236}">
                <a16:creationId xmlns:a16="http://schemas.microsoft.com/office/drawing/2014/main" id="{F1D447E4-09B5-4D8E-A24D-C3D4048DA189}"/>
              </a:ext>
            </a:extLst>
          </p:cNvPr>
          <p:cNvSpPr/>
          <p:nvPr/>
        </p:nvSpPr>
        <p:spPr>
          <a:xfrm>
            <a:off x="9683157" y="5015245"/>
            <a:ext cx="914400" cy="951345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lowchart: Connector 28">
            <a:extLst>
              <a:ext uri="{FF2B5EF4-FFF2-40B4-BE49-F238E27FC236}">
                <a16:creationId xmlns:a16="http://schemas.microsoft.com/office/drawing/2014/main" id="{C738DE7F-0B68-4089-99EA-986884A778D2}"/>
              </a:ext>
            </a:extLst>
          </p:cNvPr>
          <p:cNvSpPr/>
          <p:nvPr/>
        </p:nvSpPr>
        <p:spPr>
          <a:xfrm>
            <a:off x="9683157" y="5015244"/>
            <a:ext cx="914400" cy="951345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045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7.40741E-7 L -0.7513 0.00648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565" y="3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7.40741E-7 L -0.64427 0.00509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214" y="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7.40741E-7 L -0.52396 0.00787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198" y="3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7.40741E-7 L -0.40521 0.00509 " pathEditMode="relative" rAng="0" ptsTypes="AA">
                                      <p:cBhvr>
                                        <p:cTn id="57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260" y="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7.40741E-7 L -0.28568 0.0037 " pathEditMode="relative" rAng="0" ptsTypes="AA">
                                      <p:cBhvr>
                                        <p:cTn id="61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284" y="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2.96296E-6 L -0.75364 0.00787 " pathEditMode="relative" rAng="0" ptsTypes="AA">
                                      <p:cBhvr>
                                        <p:cTn id="65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682" y="3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2.96296E-6 L -0.65599 0.01204 " pathEditMode="relative" rAng="0" ptsTypes="AA">
                                      <p:cBhvr>
                                        <p:cTn id="69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799" y="6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2.96296E-6 L -0.53646 0.01482 " pathEditMode="relative" rAng="0" ptsTypes="AA">
                                      <p:cBhvr>
                                        <p:cTn id="73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823" y="7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34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000" r="3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lowchart: Connector 11">
            <a:extLst>
              <a:ext uri="{FF2B5EF4-FFF2-40B4-BE49-F238E27FC236}">
                <a16:creationId xmlns:a16="http://schemas.microsoft.com/office/drawing/2014/main" id="{7ACA5AA5-DEAE-43AB-BC8B-EA203F487440}"/>
              </a:ext>
            </a:extLst>
          </p:cNvPr>
          <p:cNvSpPr/>
          <p:nvPr/>
        </p:nvSpPr>
        <p:spPr>
          <a:xfrm>
            <a:off x="424857" y="528976"/>
            <a:ext cx="914400" cy="951345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lowchart: Connector 12">
            <a:extLst>
              <a:ext uri="{FF2B5EF4-FFF2-40B4-BE49-F238E27FC236}">
                <a16:creationId xmlns:a16="http://schemas.microsoft.com/office/drawing/2014/main" id="{48C0A763-AB5A-4D37-ACAE-02C7EDCA7005}"/>
              </a:ext>
            </a:extLst>
          </p:cNvPr>
          <p:cNvSpPr/>
          <p:nvPr/>
        </p:nvSpPr>
        <p:spPr>
          <a:xfrm>
            <a:off x="1872657" y="528975"/>
            <a:ext cx="914400" cy="951345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lowchart: Connector 13">
            <a:extLst>
              <a:ext uri="{FF2B5EF4-FFF2-40B4-BE49-F238E27FC236}">
                <a16:creationId xmlns:a16="http://schemas.microsoft.com/office/drawing/2014/main" id="{82D5AF6F-E463-478F-A346-483D8EE9CC60}"/>
              </a:ext>
            </a:extLst>
          </p:cNvPr>
          <p:cNvSpPr/>
          <p:nvPr/>
        </p:nvSpPr>
        <p:spPr>
          <a:xfrm>
            <a:off x="3320457" y="528974"/>
            <a:ext cx="914400" cy="951345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lowchart: Connector 14">
            <a:extLst>
              <a:ext uri="{FF2B5EF4-FFF2-40B4-BE49-F238E27FC236}">
                <a16:creationId xmlns:a16="http://schemas.microsoft.com/office/drawing/2014/main" id="{BD804950-329A-4323-BDF7-9A7028DE96BA}"/>
              </a:ext>
            </a:extLst>
          </p:cNvPr>
          <p:cNvSpPr/>
          <p:nvPr/>
        </p:nvSpPr>
        <p:spPr>
          <a:xfrm>
            <a:off x="4768257" y="528973"/>
            <a:ext cx="914400" cy="951345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lowchart: Connector 15">
            <a:extLst>
              <a:ext uri="{FF2B5EF4-FFF2-40B4-BE49-F238E27FC236}">
                <a16:creationId xmlns:a16="http://schemas.microsoft.com/office/drawing/2014/main" id="{16AC71C3-9C3D-4296-A81E-0CD9AE9AE6CF}"/>
              </a:ext>
            </a:extLst>
          </p:cNvPr>
          <p:cNvSpPr/>
          <p:nvPr/>
        </p:nvSpPr>
        <p:spPr>
          <a:xfrm>
            <a:off x="6216057" y="528972"/>
            <a:ext cx="914400" cy="951345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lowchart: Connector 16">
            <a:extLst>
              <a:ext uri="{FF2B5EF4-FFF2-40B4-BE49-F238E27FC236}">
                <a16:creationId xmlns:a16="http://schemas.microsoft.com/office/drawing/2014/main" id="{39298BE5-E21F-45B6-A759-69176DDBFB5E}"/>
              </a:ext>
            </a:extLst>
          </p:cNvPr>
          <p:cNvSpPr/>
          <p:nvPr/>
        </p:nvSpPr>
        <p:spPr>
          <a:xfrm>
            <a:off x="6216057" y="1948196"/>
            <a:ext cx="914400" cy="951345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lowchart: Connector 17">
            <a:extLst>
              <a:ext uri="{FF2B5EF4-FFF2-40B4-BE49-F238E27FC236}">
                <a16:creationId xmlns:a16="http://schemas.microsoft.com/office/drawing/2014/main" id="{29CF6DC4-4475-4D78-AEA7-2C3A84CF5B15}"/>
              </a:ext>
            </a:extLst>
          </p:cNvPr>
          <p:cNvSpPr/>
          <p:nvPr/>
        </p:nvSpPr>
        <p:spPr>
          <a:xfrm>
            <a:off x="4768257" y="1948195"/>
            <a:ext cx="914400" cy="951345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lowchart: Connector 18">
            <a:extLst>
              <a:ext uri="{FF2B5EF4-FFF2-40B4-BE49-F238E27FC236}">
                <a16:creationId xmlns:a16="http://schemas.microsoft.com/office/drawing/2014/main" id="{4ACFB401-65A7-45B6-9359-53E34F54B245}"/>
              </a:ext>
            </a:extLst>
          </p:cNvPr>
          <p:cNvSpPr/>
          <p:nvPr/>
        </p:nvSpPr>
        <p:spPr>
          <a:xfrm>
            <a:off x="3320457" y="1948194"/>
            <a:ext cx="914400" cy="951345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lowchart: Connector 19">
            <a:extLst>
              <a:ext uri="{FF2B5EF4-FFF2-40B4-BE49-F238E27FC236}">
                <a16:creationId xmlns:a16="http://schemas.microsoft.com/office/drawing/2014/main" id="{AB9C21CA-252B-4EE2-B264-2F6AF354635D}"/>
              </a:ext>
            </a:extLst>
          </p:cNvPr>
          <p:cNvSpPr/>
          <p:nvPr/>
        </p:nvSpPr>
        <p:spPr>
          <a:xfrm>
            <a:off x="1872657" y="1948193"/>
            <a:ext cx="914400" cy="951345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lowchart: Connector 20">
            <a:extLst>
              <a:ext uri="{FF2B5EF4-FFF2-40B4-BE49-F238E27FC236}">
                <a16:creationId xmlns:a16="http://schemas.microsoft.com/office/drawing/2014/main" id="{0967B54C-E150-413D-AE26-2974564C5984}"/>
              </a:ext>
            </a:extLst>
          </p:cNvPr>
          <p:cNvSpPr/>
          <p:nvPr/>
        </p:nvSpPr>
        <p:spPr>
          <a:xfrm>
            <a:off x="424857" y="1948192"/>
            <a:ext cx="914400" cy="951345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36079B5-4979-4161-BEA0-030CE4644F4F}"/>
              </a:ext>
            </a:extLst>
          </p:cNvPr>
          <p:cNvSpPr txBox="1"/>
          <p:nvPr/>
        </p:nvSpPr>
        <p:spPr>
          <a:xfrm>
            <a:off x="9047755" y="419897"/>
            <a:ext cx="2543175" cy="264687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600" dirty="0">
                <a:latin typeface="Comic Sans MS" panose="030F0702030302020204" pitchFamily="66" charset="0"/>
              </a:rPr>
              <a:t>19</a:t>
            </a:r>
          </a:p>
        </p:txBody>
      </p:sp>
      <p:sp>
        <p:nvSpPr>
          <p:cNvPr id="34" name="Flowchart: Connector 33">
            <a:extLst>
              <a:ext uri="{FF2B5EF4-FFF2-40B4-BE49-F238E27FC236}">
                <a16:creationId xmlns:a16="http://schemas.microsoft.com/office/drawing/2014/main" id="{F221B4B5-ECF6-48F8-BB30-DA6D9302C812}"/>
              </a:ext>
            </a:extLst>
          </p:cNvPr>
          <p:cNvSpPr/>
          <p:nvPr/>
        </p:nvSpPr>
        <p:spPr>
          <a:xfrm>
            <a:off x="9683157" y="3662696"/>
            <a:ext cx="914400" cy="951345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lowchart: Connector 34">
            <a:extLst>
              <a:ext uri="{FF2B5EF4-FFF2-40B4-BE49-F238E27FC236}">
                <a16:creationId xmlns:a16="http://schemas.microsoft.com/office/drawing/2014/main" id="{DD453091-E268-4D26-863C-950D4239FA54}"/>
              </a:ext>
            </a:extLst>
          </p:cNvPr>
          <p:cNvSpPr/>
          <p:nvPr/>
        </p:nvSpPr>
        <p:spPr>
          <a:xfrm>
            <a:off x="9683157" y="5015246"/>
            <a:ext cx="914400" cy="951345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Flowchart: Connector 22">
            <a:extLst>
              <a:ext uri="{FF2B5EF4-FFF2-40B4-BE49-F238E27FC236}">
                <a16:creationId xmlns:a16="http://schemas.microsoft.com/office/drawing/2014/main" id="{6532CB25-2A85-49F9-8A27-9A7A970D9A74}"/>
              </a:ext>
            </a:extLst>
          </p:cNvPr>
          <p:cNvSpPr/>
          <p:nvPr/>
        </p:nvSpPr>
        <p:spPr>
          <a:xfrm>
            <a:off x="9683157" y="3662696"/>
            <a:ext cx="914400" cy="951345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lowchart: Connector 23">
            <a:extLst>
              <a:ext uri="{FF2B5EF4-FFF2-40B4-BE49-F238E27FC236}">
                <a16:creationId xmlns:a16="http://schemas.microsoft.com/office/drawing/2014/main" id="{9B30A7FC-8E2A-4D74-9490-1EECEEADAF13}"/>
              </a:ext>
            </a:extLst>
          </p:cNvPr>
          <p:cNvSpPr/>
          <p:nvPr/>
        </p:nvSpPr>
        <p:spPr>
          <a:xfrm>
            <a:off x="9683157" y="3662696"/>
            <a:ext cx="914400" cy="951345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lowchart: Connector 24">
            <a:extLst>
              <a:ext uri="{FF2B5EF4-FFF2-40B4-BE49-F238E27FC236}">
                <a16:creationId xmlns:a16="http://schemas.microsoft.com/office/drawing/2014/main" id="{C1F95007-AE82-43D8-AD53-72BD21B1CDE5}"/>
              </a:ext>
            </a:extLst>
          </p:cNvPr>
          <p:cNvSpPr/>
          <p:nvPr/>
        </p:nvSpPr>
        <p:spPr>
          <a:xfrm>
            <a:off x="9683157" y="3662696"/>
            <a:ext cx="914400" cy="951345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lowchart: Connector 25">
            <a:extLst>
              <a:ext uri="{FF2B5EF4-FFF2-40B4-BE49-F238E27FC236}">
                <a16:creationId xmlns:a16="http://schemas.microsoft.com/office/drawing/2014/main" id="{710E55AC-AF64-43E5-924A-19DC8492B018}"/>
              </a:ext>
            </a:extLst>
          </p:cNvPr>
          <p:cNvSpPr/>
          <p:nvPr/>
        </p:nvSpPr>
        <p:spPr>
          <a:xfrm>
            <a:off x="9683157" y="3662695"/>
            <a:ext cx="914400" cy="951345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lowchart: Connector 26">
            <a:extLst>
              <a:ext uri="{FF2B5EF4-FFF2-40B4-BE49-F238E27FC236}">
                <a16:creationId xmlns:a16="http://schemas.microsoft.com/office/drawing/2014/main" id="{1BF9185C-8004-419C-A111-791AC3046FD1}"/>
              </a:ext>
            </a:extLst>
          </p:cNvPr>
          <p:cNvSpPr/>
          <p:nvPr/>
        </p:nvSpPr>
        <p:spPr>
          <a:xfrm>
            <a:off x="9683157" y="5015246"/>
            <a:ext cx="914400" cy="951345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lowchart: Connector 27">
            <a:extLst>
              <a:ext uri="{FF2B5EF4-FFF2-40B4-BE49-F238E27FC236}">
                <a16:creationId xmlns:a16="http://schemas.microsoft.com/office/drawing/2014/main" id="{F1D447E4-09B5-4D8E-A24D-C3D4048DA189}"/>
              </a:ext>
            </a:extLst>
          </p:cNvPr>
          <p:cNvSpPr/>
          <p:nvPr/>
        </p:nvSpPr>
        <p:spPr>
          <a:xfrm>
            <a:off x="9683157" y="5015245"/>
            <a:ext cx="914400" cy="951345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lowchart: Connector 28">
            <a:extLst>
              <a:ext uri="{FF2B5EF4-FFF2-40B4-BE49-F238E27FC236}">
                <a16:creationId xmlns:a16="http://schemas.microsoft.com/office/drawing/2014/main" id="{C738DE7F-0B68-4089-99EA-986884A778D2}"/>
              </a:ext>
            </a:extLst>
          </p:cNvPr>
          <p:cNvSpPr/>
          <p:nvPr/>
        </p:nvSpPr>
        <p:spPr>
          <a:xfrm>
            <a:off x="9683157" y="5015244"/>
            <a:ext cx="914400" cy="951345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lowchart: Connector 29">
            <a:extLst>
              <a:ext uri="{FF2B5EF4-FFF2-40B4-BE49-F238E27FC236}">
                <a16:creationId xmlns:a16="http://schemas.microsoft.com/office/drawing/2014/main" id="{6489E72A-51F3-4156-95CA-01792EF580A8}"/>
              </a:ext>
            </a:extLst>
          </p:cNvPr>
          <p:cNvSpPr/>
          <p:nvPr/>
        </p:nvSpPr>
        <p:spPr>
          <a:xfrm>
            <a:off x="9683157" y="5015244"/>
            <a:ext cx="914400" cy="951345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362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7.40741E-7 L -0.7513 0.00648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565" y="3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7.40741E-7 L -0.64427 0.00509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214" y="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7.40741E-7 L -0.52396 0.00787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198" y="3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7.40741E-7 L -0.40521 0.00509 " pathEditMode="relative" rAng="0" ptsTypes="AA">
                                      <p:cBhvr>
                                        <p:cTn id="57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260" y="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7.40741E-7 L -0.28568 0.0037 " pathEditMode="relative" rAng="0" ptsTypes="AA">
                                      <p:cBhvr>
                                        <p:cTn id="61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284" y="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2.96296E-6 L -0.75364 0.00787 " pathEditMode="relative" rAng="0" ptsTypes="AA">
                                      <p:cBhvr>
                                        <p:cTn id="65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682" y="3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2.96296E-6 L -0.65599 0.01204 " pathEditMode="relative" rAng="0" ptsTypes="AA">
                                      <p:cBhvr>
                                        <p:cTn id="69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799" y="6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2.96296E-6 L -0.53646 0.01482 " pathEditMode="relative" rAng="0" ptsTypes="AA">
                                      <p:cBhvr>
                                        <p:cTn id="73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823" y="7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2.96296E-6 L -0.41614 0.00926 " pathEditMode="relative" rAng="0" ptsTypes="AA">
                                      <p:cBhvr>
                                        <p:cTn id="77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07" y="4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34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AE5F930-2385-4430-B562-316C89F8465B}"/>
              </a:ext>
            </a:extLst>
          </p:cNvPr>
          <p:cNvSpPr txBox="1"/>
          <p:nvPr/>
        </p:nvSpPr>
        <p:spPr>
          <a:xfrm>
            <a:off x="2543175" y="352425"/>
            <a:ext cx="2543175" cy="450892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700" dirty="0">
                <a:latin typeface="Comic Sans MS" panose="030F0702030302020204" pitchFamily="66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128721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25E-7 -2.59259E-6 L 0.4082 0.0018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404" y="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AE5F930-2385-4430-B562-316C89F8465B}"/>
              </a:ext>
            </a:extLst>
          </p:cNvPr>
          <p:cNvSpPr txBox="1"/>
          <p:nvPr/>
        </p:nvSpPr>
        <p:spPr>
          <a:xfrm>
            <a:off x="2600325" y="390525"/>
            <a:ext cx="2543175" cy="450892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700" dirty="0">
                <a:latin typeface="Comic Sans MS" panose="030F0702030302020204" pitchFamily="66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029864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75E-6 1.85185E-6 L 0.35664 0.0018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826" y="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AE5F930-2385-4430-B562-316C89F8465B}"/>
              </a:ext>
            </a:extLst>
          </p:cNvPr>
          <p:cNvSpPr txBox="1"/>
          <p:nvPr/>
        </p:nvSpPr>
        <p:spPr>
          <a:xfrm>
            <a:off x="2600325" y="390525"/>
            <a:ext cx="2543175" cy="450892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700" dirty="0">
                <a:latin typeface="Comic Sans MS" panose="030F0702030302020204" pitchFamily="66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759144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75E-6 1.85185E-6 L 0.35664 0.0018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826" y="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AE5F930-2385-4430-B562-316C89F8465B}"/>
              </a:ext>
            </a:extLst>
          </p:cNvPr>
          <p:cNvSpPr txBox="1"/>
          <p:nvPr/>
        </p:nvSpPr>
        <p:spPr>
          <a:xfrm>
            <a:off x="2600325" y="390525"/>
            <a:ext cx="2543175" cy="450892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700" dirty="0">
                <a:latin typeface="Comic Sans MS" panose="030F0702030302020204" pitchFamily="66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669125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75E-6 1.85185E-6 L 0.35664 0.0018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826" y="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AE5F930-2385-4430-B562-316C89F8465B}"/>
              </a:ext>
            </a:extLst>
          </p:cNvPr>
          <p:cNvSpPr txBox="1"/>
          <p:nvPr/>
        </p:nvSpPr>
        <p:spPr>
          <a:xfrm>
            <a:off x="2600325" y="390525"/>
            <a:ext cx="2543175" cy="450892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700" dirty="0">
                <a:latin typeface="Comic Sans MS" panose="030F0702030302020204" pitchFamily="66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77204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75E-6 1.85185E-6 L 0.35664 0.0018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826" y="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AE5F930-2385-4430-B562-316C89F8465B}"/>
              </a:ext>
            </a:extLst>
          </p:cNvPr>
          <p:cNvSpPr txBox="1"/>
          <p:nvPr/>
        </p:nvSpPr>
        <p:spPr>
          <a:xfrm>
            <a:off x="2600325" y="390525"/>
            <a:ext cx="2543175" cy="450892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700" dirty="0">
                <a:latin typeface="Comic Sans MS" panose="030F0702030302020204" pitchFamily="66" charset="0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1939012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75E-6 1.85185E-6 L 0.35664 0.0018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826" y="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AE5F930-2385-4430-B562-316C89F8465B}"/>
              </a:ext>
            </a:extLst>
          </p:cNvPr>
          <p:cNvSpPr txBox="1"/>
          <p:nvPr/>
        </p:nvSpPr>
        <p:spPr>
          <a:xfrm>
            <a:off x="2600325" y="390525"/>
            <a:ext cx="2543175" cy="450892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700" dirty="0">
                <a:latin typeface="Comic Sans MS" panose="030F0702030302020204" pitchFamily="66" charset="0"/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3367322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75E-6 1.85185E-6 L 0.35664 0.0018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826" y="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FD0EEA2-C3A5-47DB-B86E-284F5CE534FA}"/>
              </a:ext>
            </a:extLst>
          </p:cNvPr>
          <p:cNvSpPr txBox="1"/>
          <p:nvPr/>
        </p:nvSpPr>
        <p:spPr>
          <a:xfrm>
            <a:off x="1871661" y="766762"/>
            <a:ext cx="14525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/>
              <a:t>11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23CD443-13EB-4456-B204-FBD9860514EB}"/>
              </a:ext>
            </a:extLst>
          </p:cNvPr>
          <p:cNvSpPr txBox="1"/>
          <p:nvPr/>
        </p:nvSpPr>
        <p:spPr>
          <a:xfrm>
            <a:off x="3548061" y="766762"/>
            <a:ext cx="14525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/>
              <a:t>12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594B03D-1B2A-4B06-8CF8-CD6BF59A4E7C}"/>
              </a:ext>
            </a:extLst>
          </p:cNvPr>
          <p:cNvSpPr txBox="1"/>
          <p:nvPr/>
        </p:nvSpPr>
        <p:spPr>
          <a:xfrm>
            <a:off x="5224461" y="766762"/>
            <a:ext cx="14525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/>
              <a:t>13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E0148E7-3BFD-4182-9307-3C34833CC959}"/>
              </a:ext>
            </a:extLst>
          </p:cNvPr>
          <p:cNvSpPr txBox="1"/>
          <p:nvPr/>
        </p:nvSpPr>
        <p:spPr>
          <a:xfrm>
            <a:off x="6900861" y="766762"/>
            <a:ext cx="14525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/>
              <a:t>14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2DE7C56-1C53-4F12-AD5D-F687C30C05AC}"/>
              </a:ext>
            </a:extLst>
          </p:cNvPr>
          <p:cNvSpPr txBox="1"/>
          <p:nvPr/>
        </p:nvSpPr>
        <p:spPr>
          <a:xfrm>
            <a:off x="8577261" y="766762"/>
            <a:ext cx="14525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/>
              <a:t>15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6A848A8-8D5C-4806-87DD-8CC489CFDBD9}"/>
              </a:ext>
            </a:extLst>
          </p:cNvPr>
          <p:cNvSpPr txBox="1"/>
          <p:nvPr/>
        </p:nvSpPr>
        <p:spPr>
          <a:xfrm>
            <a:off x="1871661" y="2205037"/>
            <a:ext cx="14525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/>
              <a:t>16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3C169B6-064A-4198-9672-662ACE59568D}"/>
              </a:ext>
            </a:extLst>
          </p:cNvPr>
          <p:cNvSpPr txBox="1"/>
          <p:nvPr/>
        </p:nvSpPr>
        <p:spPr>
          <a:xfrm>
            <a:off x="3548061" y="2205036"/>
            <a:ext cx="14525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/>
              <a:t>17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E249CE1-22BC-4124-ABC2-E507BB2FFBC3}"/>
              </a:ext>
            </a:extLst>
          </p:cNvPr>
          <p:cNvSpPr txBox="1"/>
          <p:nvPr/>
        </p:nvSpPr>
        <p:spPr>
          <a:xfrm>
            <a:off x="5224461" y="2205035"/>
            <a:ext cx="14525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/>
              <a:t>18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354FBE9-4B4E-421F-BB72-F08E27849884}"/>
              </a:ext>
            </a:extLst>
          </p:cNvPr>
          <p:cNvSpPr txBox="1"/>
          <p:nvPr/>
        </p:nvSpPr>
        <p:spPr>
          <a:xfrm>
            <a:off x="6900861" y="2205034"/>
            <a:ext cx="14525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/>
              <a:t>19</a:t>
            </a:r>
          </a:p>
        </p:txBody>
      </p:sp>
    </p:spTree>
    <p:extLst>
      <p:ext uri="{BB962C8B-B14F-4D97-AF65-F5344CB8AC3E}">
        <p14:creationId xmlns:p14="http://schemas.microsoft.com/office/powerpoint/2010/main" val="2011776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/>
      <p:bldP spid="3" grpId="1"/>
      <p:bldP spid="12" grpId="0"/>
      <p:bldP spid="12" grpId="1"/>
      <p:bldP spid="13" grpId="0"/>
      <p:bldP spid="13" grpId="1"/>
      <p:bldP spid="14" grpId="0"/>
      <p:bldP spid="14" grpId="1"/>
      <p:bldP spid="15" grpId="0"/>
      <p:bldP spid="15" grpId="1"/>
      <p:bldP spid="16" grpId="0"/>
      <p:bldP spid="16" grpId="1"/>
      <p:bldP spid="17" grpId="0"/>
      <p:bldP spid="17" grpId="1"/>
      <p:bldP spid="18" grpId="0"/>
      <p:bldP spid="18" grpId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AE5F930-2385-4430-B562-316C89F8465B}"/>
              </a:ext>
            </a:extLst>
          </p:cNvPr>
          <p:cNvSpPr txBox="1"/>
          <p:nvPr/>
        </p:nvSpPr>
        <p:spPr>
          <a:xfrm>
            <a:off x="2600325" y="390525"/>
            <a:ext cx="2543175" cy="450892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700" dirty="0">
                <a:latin typeface="Comic Sans MS" panose="030F0702030302020204" pitchFamily="66" charset="0"/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3259902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75E-6 1.85185E-6 L 0.35664 0.0018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826" y="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AE5F930-2385-4430-B562-316C89F8465B}"/>
              </a:ext>
            </a:extLst>
          </p:cNvPr>
          <p:cNvSpPr txBox="1"/>
          <p:nvPr/>
        </p:nvSpPr>
        <p:spPr>
          <a:xfrm>
            <a:off x="2600325" y="390525"/>
            <a:ext cx="2543175" cy="450892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700" dirty="0">
                <a:latin typeface="Comic Sans MS" panose="030F0702030302020204" pitchFamily="66" charset="0"/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2052788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75E-6 1.85185E-6 L 0.35664 0.0018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826" y="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E39F16F-872B-4429-97E5-8BF0E59EF412}"/>
              </a:ext>
            </a:extLst>
          </p:cNvPr>
          <p:cNvSpPr txBox="1"/>
          <p:nvPr/>
        </p:nvSpPr>
        <p:spPr>
          <a:xfrm>
            <a:off x="2657475" y="409575"/>
            <a:ext cx="2543175" cy="264687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600" dirty="0">
                <a:latin typeface="Comic Sans MS" panose="030F0702030302020204" pitchFamily="66" charset="0"/>
              </a:rPr>
              <a:t>11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A401CD8-A339-49B7-BC31-381AD8B28258}"/>
              </a:ext>
            </a:extLst>
          </p:cNvPr>
          <p:cNvSpPr txBox="1"/>
          <p:nvPr/>
        </p:nvSpPr>
        <p:spPr>
          <a:xfrm>
            <a:off x="2657474" y="439222"/>
            <a:ext cx="2543175" cy="264687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600" dirty="0">
                <a:latin typeface="Comic Sans MS" panose="030F0702030302020204" pitchFamily="66" charset="0"/>
              </a:rPr>
              <a:t>10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81593FD-B0D5-4C19-B380-00D522721966}"/>
              </a:ext>
            </a:extLst>
          </p:cNvPr>
          <p:cNvSpPr txBox="1"/>
          <p:nvPr/>
        </p:nvSpPr>
        <p:spPr>
          <a:xfrm>
            <a:off x="3648075" y="439222"/>
            <a:ext cx="1276350" cy="264687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600" dirty="0">
                <a:latin typeface="Comic Sans MS" panose="030F0702030302020204" pitchFamily="66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504241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375E-6 -4.44444E-6 L -0.14336 0.4791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174" y="239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4.44444E-6 L 0.12657 0.4805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28" y="240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E39F16F-872B-4429-97E5-8BF0E59EF412}"/>
              </a:ext>
            </a:extLst>
          </p:cNvPr>
          <p:cNvSpPr txBox="1"/>
          <p:nvPr/>
        </p:nvSpPr>
        <p:spPr>
          <a:xfrm>
            <a:off x="2657475" y="409575"/>
            <a:ext cx="2543175" cy="264687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600" dirty="0">
                <a:latin typeface="Comic Sans MS" panose="030F0702030302020204" pitchFamily="66" charset="0"/>
              </a:rPr>
              <a:t>16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A401CD8-A339-49B7-BC31-381AD8B28258}"/>
              </a:ext>
            </a:extLst>
          </p:cNvPr>
          <p:cNvSpPr txBox="1"/>
          <p:nvPr/>
        </p:nvSpPr>
        <p:spPr>
          <a:xfrm>
            <a:off x="2657474" y="477322"/>
            <a:ext cx="2543175" cy="264687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600" dirty="0">
                <a:latin typeface="Comic Sans MS" panose="030F0702030302020204" pitchFamily="66" charset="0"/>
              </a:rPr>
              <a:t>10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81593FD-B0D5-4C19-B380-00D522721966}"/>
              </a:ext>
            </a:extLst>
          </p:cNvPr>
          <p:cNvSpPr txBox="1"/>
          <p:nvPr/>
        </p:nvSpPr>
        <p:spPr>
          <a:xfrm>
            <a:off x="3733800" y="477322"/>
            <a:ext cx="1276350" cy="264687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600" dirty="0">
                <a:latin typeface="Comic Sans MS" panose="030F0702030302020204" pitchFamily="66" charset="0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2336505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375E-6 0 L -0.14336 0.4791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174" y="239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0 L 0.12657 0.4805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28" y="240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E39F16F-872B-4429-97E5-8BF0E59EF412}"/>
              </a:ext>
            </a:extLst>
          </p:cNvPr>
          <p:cNvSpPr txBox="1"/>
          <p:nvPr/>
        </p:nvSpPr>
        <p:spPr>
          <a:xfrm>
            <a:off x="2657475" y="409575"/>
            <a:ext cx="2543175" cy="264687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600" dirty="0">
                <a:latin typeface="Comic Sans MS" panose="030F0702030302020204" pitchFamily="66" charset="0"/>
              </a:rPr>
              <a:t>14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A401CD8-A339-49B7-BC31-381AD8B28258}"/>
              </a:ext>
            </a:extLst>
          </p:cNvPr>
          <p:cNvSpPr txBox="1"/>
          <p:nvPr/>
        </p:nvSpPr>
        <p:spPr>
          <a:xfrm>
            <a:off x="2657474" y="486847"/>
            <a:ext cx="2543175" cy="264687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600" dirty="0">
                <a:latin typeface="Comic Sans MS" panose="030F0702030302020204" pitchFamily="66" charset="0"/>
              </a:rPr>
              <a:t>10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81593FD-B0D5-4C19-B380-00D522721966}"/>
              </a:ext>
            </a:extLst>
          </p:cNvPr>
          <p:cNvSpPr txBox="1"/>
          <p:nvPr/>
        </p:nvSpPr>
        <p:spPr>
          <a:xfrm>
            <a:off x="3676650" y="409575"/>
            <a:ext cx="1276350" cy="264687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600" dirty="0">
                <a:latin typeface="Comic Sans MS" panose="030F0702030302020204" pitchFamily="66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543112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375E-6 1.11111E-6 L -0.14336 0.4791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174" y="239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5E-6 3.7037E-6 L 0.12656 0.48055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28" y="240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E39F16F-872B-4429-97E5-8BF0E59EF412}"/>
              </a:ext>
            </a:extLst>
          </p:cNvPr>
          <p:cNvSpPr txBox="1"/>
          <p:nvPr/>
        </p:nvSpPr>
        <p:spPr>
          <a:xfrm>
            <a:off x="2657475" y="409575"/>
            <a:ext cx="2543175" cy="264687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600" dirty="0">
                <a:latin typeface="Comic Sans MS" panose="030F0702030302020204" pitchFamily="66" charset="0"/>
              </a:rPr>
              <a:t>18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A401CD8-A339-49B7-BC31-381AD8B28258}"/>
              </a:ext>
            </a:extLst>
          </p:cNvPr>
          <p:cNvSpPr txBox="1"/>
          <p:nvPr/>
        </p:nvSpPr>
        <p:spPr>
          <a:xfrm>
            <a:off x="2657474" y="524947"/>
            <a:ext cx="2543175" cy="264687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600" dirty="0">
                <a:latin typeface="Comic Sans MS" panose="030F0702030302020204" pitchFamily="66" charset="0"/>
              </a:rPr>
              <a:t>10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81593FD-B0D5-4C19-B380-00D522721966}"/>
              </a:ext>
            </a:extLst>
          </p:cNvPr>
          <p:cNvSpPr txBox="1"/>
          <p:nvPr/>
        </p:nvSpPr>
        <p:spPr>
          <a:xfrm>
            <a:off x="3705225" y="524947"/>
            <a:ext cx="1276350" cy="264687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600" dirty="0">
                <a:latin typeface="Comic Sans MS" panose="030F0702030302020204" pitchFamily="66" charset="0"/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1566580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375E-6 -4.44444E-6 L -0.14336 0.4791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174" y="239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4.44444E-6 L 0.12656 0.4805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28" y="240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E39F16F-872B-4429-97E5-8BF0E59EF412}"/>
              </a:ext>
            </a:extLst>
          </p:cNvPr>
          <p:cNvSpPr txBox="1"/>
          <p:nvPr/>
        </p:nvSpPr>
        <p:spPr>
          <a:xfrm>
            <a:off x="2657474" y="438150"/>
            <a:ext cx="2543175" cy="264687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600" dirty="0">
                <a:latin typeface="Comic Sans MS" panose="030F0702030302020204" pitchFamily="66" charset="0"/>
              </a:rPr>
              <a:t>15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A401CD8-A339-49B7-BC31-381AD8B28258}"/>
              </a:ext>
            </a:extLst>
          </p:cNvPr>
          <p:cNvSpPr txBox="1"/>
          <p:nvPr/>
        </p:nvSpPr>
        <p:spPr>
          <a:xfrm>
            <a:off x="2657474" y="524947"/>
            <a:ext cx="2543175" cy="264687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600" dirty="0">
                <a:latin typeface="Comic Sans MS" panose="030F0702030302020204" pitchFamily="66" charset="0"/>
              </a:rPr>
              <a:t>10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81593FD-B0D5-4C19-B380-00D522721966}"/>
              </a:ext>
            </a:extLst>
          </p:cNvPr>
          <p:cNvSpPr txBox="1"/>
          <p:nvPr/>
        </p:nvSpPr>
        <p:spPr>
          <a:xfrm>
            <a:off x="3686174" y="524947"/>
            <a:ext cx="1276350" cy="264687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600" dirty="0">
                <a:latin typeface="Comic Sans MS" panose="030F0702030302020204" pitchFamily="66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3287007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375E-6 -4.44444E-6 L -0.14336 0.4791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174" y="239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4.44444E-6 L 0.12656 0.4805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28" y="240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E39F16F-872B-4429-97E5-8BF0E59EF412}"/>
              </a:ext>
            </a:extLst>
          </p:cNvPr>
          <p:cNvSpPr txBox="1"/>
          <p:nvPr/>
        </p:nvSpPr>
        <p:spPr>
          <a:xfrm>
            <a:off x="2666999" y="524947"/>
            <a:ext cx="2543175" cy="264687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600" dirty="0">
                <a:latin typeface="Comic Sans MS" panose="030F0702030302020204" pitchFamily="66" charset="0"/>
              </a:rPr>
              <a:t>12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A401CD8-A339-49B7-BC31-381AD8B28258}"/>
              </a:ext>
            </a:extLst>
          </p:cNvPr>
          <p:cNvSpPr txBox="1"/>
          <p:nvPr/>
        </p:nvSpPr>
        <p:spPr>
          <a:xfrm>
            <a:off x="2666999" y="524947"/>
            <a:ext cx="2543175" cy="264687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600" dirty="0">
                <a:latin typeface="Comic Sans MS" panose="030F0702030302020204" pitchFamily="66" charset="0"/>
              </a:rPr>
              <a:t>10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81593FD-B0D5-4C19-B380-00D522721966}"/>
              </a:ext>
            </a:extLst>
          </p:cNvPr>
          <p:cNvSpPr txBox="1"/>
          <p:nvPr/>
        </p:nvSpPr>
        <p:spPr>
          <a:xfrm>
            <a:off x="3686174" y="524947"/>
            <a:ext cx="1276350" cy="264687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600" dirty="0">
                <a:latin typeface="Comic Sans MS" panose="030F0702030302020204" pitchFamily="66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817969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-4.44444E-6 L -0.14336 0.4791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174" y="239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4.44444E-6 L 0.12656 0.4805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28" y="240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E39F16F-872B-4429-97E5-8BF0E59EF412}"/>
              </a:ext>
            </a:extLst>
          </p:cNvPr>
          <p:cNvSpPr txBox="1"/>
          <p:nvPr/>
        </p:nvSpPr>
        <p:spPr>
          <a:xfrm>
            <a:off x="2666999" y="524947"/>
            <a:ext cx="2543175" cy="264687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600" dirty="0">
                <a:latin typeface="Comic Sans MS" panose="030F0702030302020204" pitchFamily="66" charset="0"/>
              </a:rPr>
              <a:t>17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A401CD8-A339-49B7-BC31-381AD8B28258}"/>
              </a:ext>
            </a:extLst>
          </p:cNvPr>
          <p:cNvSpPr txBox="1"/>
          <p:nvPr/>
        </p:nvSpPr>
        <p:spPr>
          <a:xfrm>
            <a:off x="2666998" y="524947"/>
            <a:ext cx="2543175" cy="264687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600" dirty="0">
                <a:latin typeface="Comic Sans MS" panose="030F0702030302020204" pitchFamily="66" charset="0"/>
              </a:rPr>
              <a:t>10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81593FD-B0D5-4C19-B380-00D522721966}"/>
              </a:ext>
            </a:extLst>
          </p:cNvPr>
          <p:cNvSpPr txBox="1"/>
          <p:nvPr/>
        </p:nvSpPr>
        <p:spPr>
          <a:xfrm>
            <a:off x="3743324" y="524947"/>
            <a:ext cx="1276350" cy="264687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600" dirty="0">
                <a:latin typeface="Comic Sans MS" panose="030F0702030302020204" pitchFamily="66" charset="0"/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3805935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-4.44444E-6 L -0.14336 0.4791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174" y="239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4.44444E-6 L 0.12657 0.4805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28" y="240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E39F16F-872B-4429-97E5-8BF0E59EF412}"/>
              </a:ext>
            </a:extLst>
          </p:cNvPr>
          <p:cNvSpPr txBox="1"/>
          <p:nvPr/>
        </p:nvSpPr>
        <p:spPr>
          <a:xfrm>
            <a:off x="2666999" y="524947"/>
            <a:ext cx="2543175" cy="264687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600" dirty="0">
                <a:latin typeface="Comic Sans MS" panose="030F0702030302020204" pitchFamily="66" charset="0"/>
              </a:rPr>
              <a:t>13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A401CD8-A339-49B7-BC31-381AD8B28258}"/>
              </a:ext>
            </a:extLst>
          </p:cNvPr>
          <p:cNvSpPr txBox="1"/>
          <p:nvPr/>
        </p:nvSpPr>
        <p:spPr>
          <a:xfrm>
            <a:off x="2666999" y="524947"/>
            <a:ext cx="2543175" cy="264687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600" dirty="0">
                <a:latin typeface="Comic Sans MS" panose="030F0702030302020204" pitchFamily="66" charset="0"/>
              </a:rPr>
              <a:t>10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81593FD-B0D5-4C19-B380-00D522721966}"/>
              </a:ext>
            </a:extLst>
          </p:cNvPr>
          <p:cNvSpPr txBox="1"/>
          <p:nvPr/>
        </p:nvSpPr>
        <p:spPr>
          <a:xfrm>
            <a:off x="3724274" y="458272"/>
            <a:ext cx="1276350" cy="264687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600" dirty="0">
                <a:latin typeface="Comic Sans MS" panose="030F0702030302020204" pitchFamily="66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163038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-4.44444E-6 L -0.14336 0.4791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174" y="239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2.22222E-6 L 0.12657 0.4805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28" y="240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000" r="3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Connector 1">
            <a:extLst>
              <a:ext uri="{FF2B5EF4-FFF2-40B4-BE49-F238E27FC236}">
                <a16:creationId xmlns:a16="http://schemas.microsoft.com/office/drawing/2014/main" id="{1A9F5BB9-017A-46C3-8E23-ABCDB4CDBA08}"/>
              </a:ext>
            </a:extLst>
          </p:cNvPr>
          <p:cNvSpPr/>
          <p:nvPr/>
        </p:nvSpPr>
        <p:spPr>
          <a:xfrm>
            <a:off x="9888869" y="476590"/>
            <a:ext cx="914400" cy="951345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lowchart: Connector 22">
            <a:extLst>
              <a:ext uri="{FF2B5EF4-FFF2-40B4-BE49-F238E27FC236}">
                <a16:creationId xmlns:a16="http://schemas.microsoft.com/office/drawing/2014/main" id="{85EBE77E-366E-452B-9C45-7707EF3424D0}"/>
              </a:ext>
            </a:extLst>
          </p:cNvPr>
          <p:cNvSpPr/>
          <p:nvPr/>
        </p:nvSpPr>
        <p:spPr>
          <a:xfrm>
            <a:off x="9965069" y="562315"/>
            <a:ext cx="914400" cy="951345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lowchart: Connector 23">
            <a:extLst>
              <a:ext uri="{FF2B5EF4-FFF2-40B4-BE49-F238E27FC236}">
                <a16:creationId xmlns:a16="http://schemas.microsoft.com/office/drawing/2014/main" id="{7B941637-9D8A-4B64-82BC-01E74E2A42A4}"/>
              </a:ext>
            </a:extLst>
          </p:cNvPr>
          <p:cNvSpPr/>
          <p:nvPr/>
        </p:nvSpPr>
        <p:spPr>
          <a:xfrm>
            <a:off x="9965069" y="519451"/>
            <a:ext cx="914400" cy="951345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lowchart: Connector 24">
            <a:extLst>
              <a:ext uri="{FF2B5EF4-FFF2-40B4-BE49-F238E27FC236}">
                <a16:creationId xmlns:a16="http://schemas.microsoft.com/office/drawing/2014/main" id="{3048C5EA-5BEE-41F2-BD28-C21F82D69E91}"/>
              </a:ext>
            </a:extLst>
          </p:cNvPr>
          <p:cNvSpPr/>
          <p:nvPr/>
        </p:nvSpPr>
        <p:spPr>
          <a:xfrm>
            <a:off x="9965069" y="476589"/>
            <a:ext cx="914400" cy="951345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lowchart: Connector 25">
            <a:extLst>
              <a:ext uri="{FF2B5EF4-FFF2-40B4-BE49-F238E27FC236}">
                <a16:creationId xmlns:a16="http://schemas.microsoft.com/office/drawing/2014/main" id="{09394806-9480-44B8-AC1D-693E56D4E74E}"/>
              </a:ext>
            </a:extLst>
          </p:cNvPr>
          <p:cNvSpPr/>
          <p:nvPr/>
        </p:nvSpPr>
        <p:spPr>
          <a:xfrm>
            <a:off x="10117469" y="671851"/>
            <a:ext cx="914400" cy="951345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lowchart: Connector 26">
            <a:extLst>
              <a:ext uri="{FF2B5EF4-FFF2-40B4-BE49-F238E27FC236}">
                <a16:creationId xmlns:a16="http://schemas.microsoft.com/office/drawing/2014/main" id="{64D31F67-AFAD-47B5-9C3D-7069C03DECC0}"/>
              </a:ext>
            </a:extLst>
          </p:cNvPr>
          <p:cNvSpPr/>
          <p:nvPr/>
        </p:nvSpPr>
        <p:spPr>
          <a:xfrm>
            <a:off x="9965069" y="1976776"/>
            <a:ext cx="914400" cy="951345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lowchart: Connector 28">
            <a:extLst>
              <a:ext uri="{FF2B5EF4-FFF2-40B4-BE49-F238E27FC236}">
                <a16:creationId xmlns:a16="http://schemas.microsoft.com/office/drawing/2014/main" id="{DE766979-CF11-4F89-80A5-843C197F8508}"/>
              </a:ext>
            </a:extLst>
          </p:cNvPr>
          <p:cNvSpPr/>
          <p:nvPr/>
        </p:nvSpPr>
        <p:spPr>
          <a:xfrm>
            <a:off x="9966988" y="2086312"/>
            <a:ext cx="914400" cy="951345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lowchart: Connector 29">
            <a:extLst>
              <a:ext uri="{FF2B5EF4-FFF2-40B4-BE49-F238E27FC236}">
                <a16:creationId xmlns:a16="http://schemas.microsoft.com/office/drawing/2014/main" id="{E7369E37-D33E-4EB7-AA85-6E76E912E19C}"/>
              </a:ext>
            </a:extLst>
          </p:cNvPr>
          <p:cNvSpPr/>
          <p:nvPr/>
        </p:nvSpPr>
        <p:spPr>
          <a:xfrm>
            <a:off x="9968907" y="2195848"/>
            <a:ext cx="914400" cy="951345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lowchart: Connector 30">
            <a:extLst>
              <a:ext uri="{FF2B5EF4-FFF2-40B4-BE49-F238E27FC236}">
                <a16:creationId xmlns:a16="http://schemas.microsoft.com/office/drawing/2014/main" id="{477E5818-D0B6-459B-AE5E-1C46BF4DC353}"/>
              </a:ext>
            </a:extLst>
          </p:cNvPr>
          <p:cNvSpPr/>
          <p:nvPr/>
        </p:nvSpPr>
        <p:spPr>
          <a:xfrm>
            <a:off x="9965069" y="2061682"/>
            <a:ext cx="914400" cy="951345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lowchart: Connector 31">
            <a:extLst>
              <a:ext uri="{FF2B5EF4-FFF2-40B4-BE49-F238E27FC236}">
                <a16:creationId xmlns:a16="http://schemas.microsoft.com/office/drawing/2014/main" id="{57ED6EC0-2F9A-4BF3-B92C-54BA411C4CE4}"/>
              </a:ext>
            </a:extLst>
          </p:cNvPr>
          <p:cNvSpPr/>
          <p:nvPr/>
        </p:nvSpPr>
        <p:spPr>
          <a:xfrm>
            <a:off x="9976513" y="2086311"/>
            <a:ext cx="914400" cy="951345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375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2.59259E-6 L -0.77826 0.0071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919" y="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797 0.0125 L -0.66419 -0.00533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115" y="-9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81 -0.01945 L -0.54766 -0.0055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773" y="6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0.00972 L -0.42422 -0.00347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211" y="-6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5E-6 2.22222E-6 L -0.32279 -0.0338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469" y="-9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5E-6 3.33333E-6 L -0.77435 0.00092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750" y="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5E-6 2.22222E-6 L -0.66589 -0.00949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320" y="-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1.85185E-6 L -0.54974 -0.02963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487" y="-14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2.59259E-6 L -0.42904 -0.00741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458" y="-3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3.7037E-7 L -0.3112 -0.00949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560" y="-4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9" grpId="0" animBg="1"/>
      <p:bldP spid="30" grpId="0" animBg="1"/>
      <p:bldP spid="31" grpId="0" animBg="1"/>
      <p:bldP spid="32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E39F16F-872B-4429-97E5-8BF0E59EF412}"/>
              </a:ext>
            </a:extLst>
          </p:cNvPr>
          <p:cNvSpPr txBox="1"/>
          <p:nvPr/>
        </p:nvSpPr>
        <p:spPr>
          <a:xfrm>
            <a:off x="2666999" y="524947"/>
            <a:ext cx="2543175" cy="264687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600" dirty="0">
                <a:latin typeface="Comic Sans MS" panose="030F0702030302020204" pitchFamily="66" charset="0"/>
              </a:rPr>
              <a:t>19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A401CD8-A339-49B7-BC31-381AD8B28258}"/>
              </a:ext>
            </a:extLst>
          </p:cNvPr>
          <p:cNvSpPr txBox="1"/>
          <p:nvPr/>
        </p:nvSpPr>
        <p:spPr>
          <a:xfrm>
            <a:off x="2666998" y="524947"/>
            <a:ext cx="2543175" cy="264687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600" dirty="0">
                <a:latin typeface="Comic Sans MS" panose="030F0702030302020204" pitchFamily="66" charset="0"/>
              </a:rPr>
              <a:t>10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81593FD-B0D5-4C19-B380-00D522721966}"/>
              </a:ext>
            </a:extLst>
          </p:cNvPr>
          <p:cNvSpPr txBox="1"/>
          <p:nvPr/>
        </p:nvSpPr>
        <p:spPr>
          <a:xfrm>
            <a:off x="3714749" y="506969"/>
            <a:ext cx="1276350" cy="264687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600" dirty="0">
                <a:latin typeface="Comic Sans MS" panose="030F0702030302020204" pitchFamily="66" charset="0"/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2565852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-4.44444E-6 L -0.14336 0.4791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174" y="239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5E-6 1.85185E-6 L 0.12656 0.48055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28" y="240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8000" b="-13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9F723BE-1ABB-4C1C-9795-F3AEEDCC6EA7}"/>
              </a:ext>
            </a:extLst>
          </p:cNvPr>
          <p:cNvSpPr txBox="1"/>
          <p:nvPr/>
        </p:nvSpPr>
        <p:spPr>
          <a:xfrm>
            <a:off x="3152775" y="5476875"/>
            <a:ext cx="5905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A06DD8C-2661-48C7-A2B9-612C368EAF7B}"/>
              </a:ext>
            </a:extLst>
          </p:cNvPr>
          <p:cNvSpPr txBox="1"/>
          <p:nvPr/>
        </p:nvSpPr>
        <p:spPr>
          <a:xfrm>
            <a:off x="5524500" y="4048125"/>
            <a:ext cx="7524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DE74853-05FC-49A1-8089-BFD8694A71A9}"/>
              </a:ext>
            </a:extLst>
          </p:cNvPr>
          <p:cNvSpPr txBox="1"/>
          <p:nvPr/>
        </p:nvSpPr>
        <p:spPr>
          <a:xfrm>
            <a:off x="4848225" y="5581650"/>
            <a:ext cx="6762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06A5D90-DC2B-4DA7-AD58-06F08C0C10AA}"/>
              </a:ext>
            </a:extLst>
          </p:cNvPr>
          <p:cNvSpPr txBox="1"/>
          <p:nvPr/>
        </p:nvSpPr>
        <p:spPr>
          <a:xfrm>
            <a:off x="6372227" y="5581650"/>
            <a:ext cx="5905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3540A86-F56E-40F5-AA06-EB740A4DB637}"/>
              </a:ext>
            </a:extLst>
          </p:cNvPr>
          <p:cNvSpPr txBox="1"/>
          <p:nvPr/>
        </p:nvSpPr>
        <p:spPr>
          <a:xfrm>
            <a:off x="8686800" y="4048125"/>
            <a:ext cx="7524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8F344FE-0509-4671-AEEF-EC75D23658C9}"/>
              </a:ext>
            </a:extLst>
          </p:cNvPr>
          <p:cNvSpPr txBox="1"/>
          <p:nvPr/>
        </p:nvSpPr>
        <p:spPr>
          <a:xfrm>
            <a:off x="8010525" y="5581650"/>
            <a:ext cx="6762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774C01B-CE20-443A-AF36-D36C07C6257D}"/>
              </a:ext>
            </a:extLst>
          </p:cNvPr>
          <p:cNvSpPr txBox="1"/>
          <p:nvPr/>
        </p:nvSpPr>
        <p:spPr>
          <a:xfrm>
            <a:off x="9534527" y="5581650"/>
            <a:ext cx="5905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91490221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7000" b="-2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675DD74-FB6B-400D-8D8B-345C6B665312}"/>
              </a:ext>
            </a:extLst>
          </p:cNvPr>
          <p:cNvSpPr txBox="1"/>
          <p:nvPr/>
        </p:nvSpPr>
        <p:spPr>
          <a:xfrm>
            <a:off x="1838325" y="2333625"/>
            <a:ext cx="6000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007BF3F-068A-4787-8616-7A9BB07D5E39}"/>
              </a:ext>
            </a:extLst>
          </p:cNvPr>
          <p:cNvSpPr txBox="1"/>
          <p:nvPr/>
        </p:nvSpPr>
        <p:spPr>
          <a:xfrm>
            <a:off x="3200400" y="2333625"/>
            <a:ext cx="6000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AC254BF-D16B-472F-BE6C-FBA6EF092B70}"/>
              </a:ext>
            </a:extLst>
          </p:cNvPr>
          <p:cNvSpPr txBox="1"/>
          <p:nvPr/>
        </p:nvSpPr>
        <p:spPr>
          <a:xfrm>
            <a:off x="4886325" y="2285345"/>
            <a:ext cx="6000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4ABDB93-980D-4942-9059-D1F07262F77C}"/>
              </a:ext>
            </a:extLst>
          </p:cNvPr>
          <p:cNvSpPr txBox="1"/>
          <p:nvPr/>
        </p:nvSpPr>
        <p:spPr>
          <a:xfrm>
            <a:off x="5619750" y="923270"/>
            <a:ext cx="6000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E60BCFE-2002-486F-A584-EEB3C2CD5CB7}"/>
              </a:ext>
            </a:extLst>
          </p:cNvPr>
          <p:cNvSpPr txBox="1"/>
          <p:nvPr/>
        </p:nvSpPr>
        <p:spPr>
          <a:xfrm>
            <a:off x="6272212" y="2285345"/>
            <a:ext cx="6000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5216C19-6F60-463C-8811-EB2F15C1FC45}"/>
              </a:ext>
            </a:extLst>
          </p:cNvPr>
          <p:cNvSpPr txBox="1"/>
          <p:nvPr/>
        </p:nvSpPr>
        <p:spPr>
          <a:xfrm>
            <a:off x="8696325" y="923270"/>
            <a:ext cx="6000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7CA9CEA-E825-41FC-A2D7-68C0A2BACC4D}"/>
              </a:ext>
            </a:extLst>
          </p:cNvPr>
          <p:cNvSpPr txBox="1"/>
          <p:nvPr/>
        </p:nvSpPr>
        <p:spPr>
          <a:xfrm>
            <a:off x="9405937" y="2285345"/>
            <a:ext cx="6000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?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C4C6504-6DDD-4058-A6E9-55EC720DFF80}"/>
              </a:ext>
            </a:extLst>
          </p:cNvPr>
          <p:cNvSpPr txBox="1"/>
          <p:nvPr/>
        </p:nvSpPr>
        <p:spPr>
          <a:xfrm>
            <a:off x="8005762" y="2285345"/>
            <a:ext cx="6000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?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2B086F3-A8CC-49E8-AD21-2C6F5AEFAD92}"/>
              </a:ext>
            </a:extLst>
          </p:cNvPr>
          <p:cNvSpPr txBox="1"/>
          <p:nvPr/>
        </p:nvSpPr>
        <p:spPr>
          <a:xfrm>
            <a:off x="2900362" y="6000749"/>
            <a:ext cx="6000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?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8E1B20E-7AE8-4AEE-AC64-A14C2189999C}"/>
              </a:ext>
            </a:extLst>
          </p:cNvPr>
          <p:cNvSpPr txBox="1"/>
          <p:nvPr/>
        </p:nvSpPr>
        <p:spPr>
          <a:xfrm>
            <a:off x="4924424" y="5934731"/>
            <a:ext cx="6000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?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9CEF1E5-D1E8-4B35-A921-C04A8850D64D}"/>
              </a:ext>
            </a:extLst>
          </p:cNvPr>
          <p:cNvSpPr txBox="1"/>
          <p:nvPr/>
        </p:nvSpPr>
        <p:spPr>
          <a:xfrm>
            <a:off x="6286499" y="5934730"/>
            <a:ext cx="6000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?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556A3E8-DC65-4314-9ADA-B39A23161618}"/>
              </a:ext>
            </a:extLst>
          </p:cNvPr>
          <p:cNvSpPr txBox="1"/>
          <p:nvPr/>
        </p:nvSpPr>
        <p:spPr>
          <a:xfrm>
            <a:off x="8043862" y="5934731"/>
            <a:ext cx="6000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?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45CBEBE-460B-459D-B307-E9C8FF2B7B30}"/>
              </a:ext>
            </a:extLst>
          </p:cNvPr>
          <p:cNvSpPr txBox="1"/>
          <p:nvPr/>
        </p:nvSpPr>
        <p:spPr>
          <a:xfrm>
            <a:off x="9405937" y="5934730"/>
            <a:ext cx="6000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?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0D11A59-D6D1-49B6-9F50-DBFCAAF626BC}"/>
              </a:ext>
            </a:extLst>
          </p:cNvPr>
          <p:cNvSpPr txBox="1"/>
          <p:nvPr/>
        </p:nvSpPr>
        <p:spPr>
          <a:xfrm>
            <a:off x="5529260" y="4572656"/>
            <a:ext cx="6000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?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3AAA2D0-3AB2-442B-8087-063BD7DC647B}"/>
              </a:ext>
            </a:extLst>
          </p:cNvPr>
          <p:cNvSpPr txBox="1"/>
          <p:nvPr/>
        </p:nvSpPr>
        <p:spPr>
          <a:xfrm>
            <a:off x="8643937" y="4572656"/>
            <a:ext cx="6000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?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DBE8D26-3737-4C41-8518-C8C6943BD190}"/>
              </a:ext>
            </a:extLst>
          </p:cNvPr>
          <p:cNvSpPr txBox="1"/>
          <p:nvPr/>
        </p:nvSpPr>
        <p:spPr>
          <a:xfrm>
            <a:off x="1538287" y="5934730"/>
            <a:ext cx="6000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60586943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4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0EFA196-5FD5-4853-8A06-2306B977951A}"/>
              </a:ext>
            </a:extLst>
          </p:cNvPr>
          <p:cNvSpPr txBox="1"/>
          <p:nvPr/>
        </p:nvSpPr>
        <p:spPr>
          <a:xfrm>
            <a:off x="3390900" y="9525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?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CC2C2E0-BFB7-46CA-BA82-C6469B611045}"/>
              </a:ext>
            </a:extLst>
          </p:cNvPr>
          <p:cNvSpPr txBox="1"/>
          <p:nvPr/>
        </p:nvSpPr>
        <p:spPr>
          <a:xfrm>
            <a:off x="2752725" y="1800225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?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D4E8624-7672-497B-985D-5DDFAA02F8C2}"/>
              </a:ext>
            </a:extLst>
          </p:cNvPr>
          <p:cNvSpPr txBox="1"/>
          <p:nvPr/>
        </p:nvSpPr>
        <p:spPr>
          <a:xfrm>
            <a:off x="4086225" y="1800225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?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81E8975-2247-4001-B9DD-A241A5459C3D}"/>
              </a:ext>
            </a:extLst>
          </p:cNvPr>
          <p:cNvSpPr txBox="1"/>
          <p:nvPr/>
        </p:nvSpPr>
        <p:spPr>
          <a:xfrm>
            <a:off x="7058025" y="18669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?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735A1B5-5F94-4B3C-A1B1-814441FEDB5B}"/>
              </a:ext>
            </a:extLst>
          </p:cNvPr>
          <p:cNvSpPr txBox="1"/>
          <p:nvPr/>
        </p:nvSpPr>
        <p:spPr>
          <a:xfrm>
            <a:off x="8391525" y="18669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518697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43000" b="-11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996C178-84B8-44DF-A652-C7B086E228C4}"/>
              </a:ext>
            </a:extLst>
          </p:cNvPr>
          <p:cNvSpPr txBox="1"/>
          <p:nvPr/>
        </p:nvSpPr>
        <p:spPr>
          <a:xfrm>
            <a:off x="3562350" y="1200150"/>
            <a:ext cx="5810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B6F9A54-EEAB-485F-84F3-B7C3CB3D782C}"/>
              </a:ext>
            </a:extLst>
          </p:cNvPr>
          <p:cNvSpPr txBox="1"/>
          <p:nvPr/>
        </p:nvSpPr>
        <p:spPr>
          <a:xfrm>
            <a:off x="7067550" y="1200150"/>
            <a:ext cx="5810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6A22CB2-2471-4B02-8F48-D1F0D80EC5A2}"/>
              </a:ext>
            </a:extLst>
          </p:cNvPr>
          <p:cNvSpPr txBox="1"/>
          <p:nvPr/>
        </p:nvSpPr>
        <p:spPr>
          <a:xfrm>
            <a:off x="8886825" y="2390775"/>
            <a:ext cx="5810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AABF4BA-044D-422E-A921-BE67F3136051}"/>
              </a:ext>
            </a:extLst>
          </p:cNvPr>
          <p:cNvSpPr txBox="1"/>
          <p:nvPr/>
        </p:nvSpPr>
        <p:spPr>
          <a:xfrm>
            <a:off x="3638550" y="2390775"/>
            <a:ext cx="5810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D236172-48E3-4319-B105-9F6A90885C62}"/>
              </a:ext>
            </a:extLst>
          </p:cNvPr>
          <p:cNvSpPr txBox="1"/>
          <p:nvPr/>
        </p:nvSpPr>
        <p:spPr>
          <a:xfrm>
            <a:off x="3629025" y="3581400"/>
            <a:ext cx="5810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A93D229-A7BA-4939-8904-E2FB2EDD9210}"/>
              </a:ext>
            </a:extLst>
          </p:cNvPr>
          <p:cNvSpPr txBox="1"/>
          <p:nvPr/>
        </p:nvSpPr>
        <p:spPr>
          <a:xfrm>
            <a:off x="7134225" y="3581400"/>
            <a:ext cx="5810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96226A6-7D53-4070-A71F-23EB5180CE6C}"/>
              </a:ext>
            </a:extLst>
          </p:cNvPr>
          <p:cNvSpPr txBox="1"/>
          <p:nvPr/>
        </p:nvSpPr>
        <p:spPr>
          <a:xfrm>
            <a:off x="3609975" y="4733925"/>
            <a:ext cx="5810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?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4031A30-18E9-4A0E-8604-DED9CF2FBD9C}"/>
              </a:ext>
            </a:extLst>
          </p:cNvPr>
          <p:cNvSpPr txBox="1"/>
          <p:nvPr/>
        </p:nvSpPr>
        <p:spPr>
          <a:xfrm>
            <a:off x="7115175" y="4733925"/>
            <a:ext cx="5810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?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6A40052-3762-48B3-B670-4C42B7B8AE30}"/>
              </a:ext>
            </a:extLst>
          </p:cNvPr>
          <p:cNvSpPr txBox="1"/>
          <p:nvPr/>
        </p:nvSpPr>
        <p:spPr>
          <a:xfrm>
            <a:off x="8886825" y="5905500"/>
            <a:ext cx="5810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?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A4C39F7-2105-4908-989A-CF1257380558}"/>
              </a:ext>
            </a:extLst>
          </p:cNvPr>
          <p:cNvSpPr txBox="1"/>
          <p:nvPr/>
        </p:nvSpPr>
        <p:spPr>
          <a:xfrm>
            <a:off x="3638550" y="5905500"/>
            <a:ext cx="5810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?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5AB07240-4A36-41AC-AE08-B009EC3E7CB6}"/>
                  </a:ext>
                </a:extLst>
              </p14:cNvPr>
              <p14:cNvContentPartPr/>
              <p14:nvPr/>
            </p14:nvContentPartPr>
            <p14:xfrm>
              <a:off x="3047835" y="637905"/>
              <a:ext cx="360" cy="360"/>
            </p14:xfrm>
          </p:contentPart>
        </mc:Choice>
        <mc:Fallback xmlns=""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5AB07240-4A36-41AC-AE08-B009EC3E7CB6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038835" y="628905"/>
                <a:ext cx="18000" cy="1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92461804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12000" b="-2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25B800E-38B5-48C5-85C8-BBEEA686BE95}"/>
              </a:ext>
            </a:extLst>
          </p:cNvPr>
          <p:cNvSpPr txBox="1"/>
          <p:nvPr/>
        </p:nvSpPr>
        <p:spPr>
          <a:xfrm>
            <a:off x="3533775" y="228600"/>
            <a:ext cx="6286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D21CBD3-35D3-486C-9CF5-738D6918BA95}"/>
              </a:ext>
            </a:extLst>
          </p:cNvPr>
          <p:cNvSpPr txBox="1"/>
          <p:nvPr/>
        </p:nvSpPr>
        <p:spPr>
          <a:xfrm>
            <a:off x="3533775" y="1276350"/>
            <a:ext cx="6286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80BCF47-15FE-45D2-ABF8-CB1D2BBBA81F}"/>
              </a:ext>
            </a:extLst>
          </p:cNvPr>
          <p:cNvSpPr txBox="1"/>
          <p:nvPr/>
        </p:nvSpPr>
        <p:spPr>
          <a:xfrm>
            <a:off x="3533775" y="2324100"/>
            <a:ext cx="6286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3916ECD-2F0F-4D9C-A2FD-EC9551E0BA60}"/>
              </a:ext>
            </a:extLst>
          </p:cNvPr>
          <p:cNvSpPr txBox="1"/>
          <p:nvPr/>
        </p:nvSpPr>
        <p:spPr>
          <a:xfrm>
            <a:off x="3533775" y="3371850"/>
            <a:ext cx="6286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F705847-4969-43F8-A7BE-C60178CCEBB0}"/>
              </a:ext>
            </a:extLst>
          </p:cNvPr>
          <p:cNvSpPr txBox="1"/>
          <p:nvPr/>
        </p:nvSpPr>
        <p:spPr>
          <a:xfrm>
            <a:off x="3533775" y="4419600"/>
            <a:ext cx="6286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43C62CD-9A7C-4236-9141-C89B768529DA}"/>
              </a:ext>
            </a:extLst>
          </p:cNvPr>
          <p:cNvSpPr txBox="1"/>
          <p:nvPr/>
        </p:nvSpPr>
        <p:spPr>
          <a:xfrm>
            <a:off x="3533775" y="5467350"/>
            <a:ext cx="6286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63617C1-F10E-4AF8-B10D-696CF3CBDCE8}"/>
              </a:ext>
            </a:extLst>
          </p:cNvPr>
          <p:cNvSpPr txBox="1"/>
          <p:nvPr/>
        </p:nvSpPr>
        <p:spPr>
          <a:xfrm>
            <a:off x="8982075" y="228600"/>
            <a:ext cx="6286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?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2D0BDF7-0FD0-4961-83A8-D916C4D9722A}"/>
              </a:ext>
            </a:extLst>
          </p:cNvPr>
          <p:cNvSpPr txBox="1"/>
          <p:nvPr/>
        </p:nvSpPr>
        <p:spPr>
          <a:xfrm>
            <a:off x="7096125" y="1276350"/>
            <a:ext cx="6286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?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BECCDA1-32D1-47C3-9714-9DFAFDAD0FB4}"/>
              </a:ext>
            </a:extLst>
          </p:cNvPr>
          <p:cNvSpPr txBox="1"/>
          <p:nvPr/>
        </p:nvSpPr>
        <p:spPr>
          <a:xfrm>
            <a:off x="7096125" y="2324100"/>
            <a:ext cx="6286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?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8E4E5A4-6B8A-47DA-BCEA-2A08C3153059}"/>
              </a:ext>
            </a:extLst>
          </p:cNvPr>
          <p:cNvSpPr txBox="1"/>
          <p:nvPr/>
        </p:nvSpPr>
        <p:spPr>
          <a:xfrm>
            <a:off x="8982075" y="3381375"/>
            <a:ext cx="6286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?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11B6342-FFD2-4A64-BBEB-40FA8545BECF}"/>
              </a:ext>
            </a:extLst>
          </p:cNvPr>
          <p:cNvSpPr txBox="1"/>
          <p:nvPr/>
        </p:nvSpPr>
        <p:spPr>
          <a:xfrm>
            <a:off x="8982075" y="4486275"/>
            <a:ext cx="6286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?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CE19A0D-EDF5-4140-97C6-3BBBAD29A935}"/>
              </a:ext>
            </a:extLst>
          </p:cNvPr>
          <p:cNvSpPr txBox="1"/>
          <p:nvPr/>
        </p:nvSpPr>
        <p:spPr>
          <a:xfrm>
            <a:off x="8982075" y="5591175"/>
            <a:ext cx="6286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9550719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000" r="3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lowchart: Connector 11">
            <a:extLst>
              <a:ext uri="{FF2B5EF4-FFF2-40B4-BE49-F238E27FC236}">
                <a16:creationId xmlns:a16="http://schemas.microsoft.com/office/drawing/2014/main" id="{7ACA5AA5-DEAE-43AB-BC8B-EA203F487440}"/>
              </a:ext>
            </a:extLst>
          </p:cNvPr>
          <p:cNvSpPr/>
          <p:nvPr/>
        </p:nvSpPr>
        <p:spPr>
          <a:xfrm>
            <a:off x="424857" y="528976"/>
            <a:ext cx="914400" cy="951345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lowchart: Connector 12">
            <a:extLst>
              <a:ext uri="{FF2B5EF4-FFF2-40B4-BE49-F238E27FC236}">
                <a16:creationId xmlns:a16="http://schemas.microsoft.com/office/drawing/2014/main" id="{48C0A763-AB5A-4D37-ACAE-02C7EDCA7005}"/>
              </a:ext>
            </a:extLst>
          </p:cNvPr>
          <p:cNvSpPr/>
          <p:nvPr/>
        </p:nvSpPr>
        <p:spPr>
          <a:xfrm>
            <a:off x="1872657" y="528975"/>
            <a:ext cx="914400" cy="951345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lowchart: Connector 13">
            <a:extLst>
              <a:ext uri="{FF2B5EF4-FFF2-40B4-BE49-F238E27FC236}">
                <a16:creationId xmlns:a16="http://schemas.microsoft.com/office/drawing/2014/main" id="{82D5AF6F-E463-478F-A346-483D8EE9CC60}"/>
              </a:ext>
            </a:extLst>
          </p:cNvPr>
          <p:cNvSpPr/>
          <p:nvPr/>
        </p:nvSpPr>
        <p:spPr>
          <a:xfrm>
            <a:off x="3320457" y="528974"/>
            <a:ext cx="914400" cy="951345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lowchart: Connector 14">
            <a:extLst>
              <a:ext uri="{FF2B5EF4-FFF2-40B4-BE49-F238E27FC236}">
                <a16:creationId xmlns:a16="http://schemas.microsoft.com/office/drawing/2014/main" id="{BD804950-329A-4323-BDF7-9A7028DE96BA}"/>
              </a:ext>
            </a:extLst>
          </p:cNvPr>
          <p:cNvSpPr/>
          <p:nvPr/>
        </p:nvSpPr>
        <p:spPr>
          <a:xfrm>
            <a:off x="4768257" y="528973"/>
            <a:ext cx="914400" cy="951345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lowchart: Connector 15">
            <a:extLst>
              <a:ext uri="{FF2B5EF4-FFF2-40B4-BE49-F238E27FC236}">
                <a16:creationId xmlns:a16="http://schemas.microsoft.com/office/drawing/2014/main" id="{16AC71C3-9C3D-4296-A81E-0CD9AE9AE6CF}"/>
              </a:ext>
            </a:extLst>
          </p:cNvPr>
          <p:cNvSpPr/>
          <p:nvPr/>
        </p:nvSpPr>
        <p:spPr>
          <a:xfrm>
            <a:off x="6216057" y="528972"/>
            <a:ext cx="914400" cy="951345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lowchart: Connector 16">
            <a:extLst>
              <a:ext uri="{FF2B5EF4-FFF2-40B4-BE49-F238E27FC236}">
                <a16:creationId xmlns:a16="http://schemas.microsoft.com/office/drawing/2014/main" id="{39298BE5-E21F-45B6-A759-69176DDBFB5E}"/>
              </a:ext>
            </a:extLst>
          </p:cNvPr>
          <p:cNvSpPr/>
          <p:nvPr/>
        </p:nvSpPr>
        <p:spPr>
          <a:xfrm>
            <a:off x="6216057" y="1948196"/>
            <a:ext cx="914400" cy="951345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lowchart: Connector 17">
            <a:extLst>
              <a:ext uri="{FF2B5EF4-FFF2-40B4-BE49-F238E27FC236}">
                <a16:creationId xmlns:a16="http://schemas.microsoft.com/office/drawing/2014/main" id="{29CF6DC4-4475-4D78-AEA7-2C3A84CF5B15}"/>
              </a:ext>
            </a:extLst>
          </p:cNvPr>
          <p:cNvSpPr/>
          <p:nvPr/>
        </p:nvSpPr>
        <p:spPr>
          <a:xfrm>
            <a:off x="4768257" y="1948195"/>
            <a:ext cx="914400" cy="951345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lowchart: Connector 18">
            <a:extLst>
              <a:ext uri="{FF2B5EF4-FFF2-40B4-BE49-F238E27FC236}">
                <a16:creationId xmlns:a16="http://schemas.microsoft.com/office/drawing/2014/main" id="{4ACFB401-65A7-45B6-9359-53E34F54B245}"/>
              </a:ext>
            </a:extLst>
          </p:cNvPr>
          <p:cNvSpPr/>
          <p:nvPr/>
        </p:nvSpPr>
        <p:spPr>
          <a:xfrm>
            <a:off x="3320457" y="1948194"/>
            <a:ext cx="914400" cy="951345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lowchart: Connector 19">
            <a:extLst>
              <a:ext uri="{FF2B5EF4-FFF2-40B4-BE49-F238E27FC236}">
                <a16:creationId xmlns:a16="http://schemas.microsoft.com/office/drawing/2014/main" id="{AB9C21CA-252B-4EE2-B264-2F6AF354635D}"/>
              </a:ext>
            </a:extLst>
          </p:cNvPr>
          <p:cNvSpPr/>
          <p:nvPr/>
        </p:nvSpPr>
        <p:spPr>
          <a:xfrm>
            <a:off x="1872657" y="1948193"/>
            <a:ext cx="914400" cy="951345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lowchart: Connector 20">
            <a:extLst>
              <a:ext uri="{FF2B5EF4-FFF2-40B4-BE49-F238E27FC236}">
                <a16:creationId xmlns:a16="http://schemas.microsoft.com/office/drawing/2014/main" id="{0967B54C-E150-413D-AE26-2974564C5984}"/>
              </a:ext>
            </a:extLst>
          </p:cNvPr>
          <p:cNvSpPr/>
          <p:nvPr/>
        </p:nvSpPr>
        <p:spPr>
          <a:xfrm>
            <a:off x="424857" y="1948192"/>
            <a:ext cx="914400" cy="951345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36079B5-4979-4161-BEA0-030CE4644F4F}"/>
              </a:ext>
            </a:extLst>
          </p:cNvPr>
          <p:cNvSpPr txBox="1"/>
          <p:nvPr/>
        </p:nvSpPr>
        <p:spPr>
          <a:xfrm>
            <a:off x="9047755" y="419897"/>
            <a:ext cx="2543175" cy="264687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600" dirty="0">
                <a:latin typeface="Comic Sans MS" panose="030F0702030302020204" pitchFamily="66" charset="0"/>
              </a:rPr>
              <a:t>11</a:t>
            </a:r>
          </a:p>
        </p:txBody>
      </p:sp>
      <p:sp>
        <p:nvSpPr>
          <p:cNvPr id="34" name="Flowchart: Connector 33">
            <a:extLst>
              <a:ext uri="{FF2B5EF4-FFF2-40B4-BE49-F238E27FC236}">
                <a16:creationId xmlns:a16="http://schemas.microsoft.com/office/drawing/2014/main" id="{F221B4B5-ECF6-48F8-BB30-DA6D9302C812}"/>
              </a:ext>
            </a:extLst>
          </p:cNvPr>
          <p:cNvSpPr/>
          <p:nvPr/>
        </p:nvSpPr>
        <p:spPr>
          <a:xfrm>
            <a:off x="9683157" y="3662696"/>
            <a:ext cx="914400" cy="951345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lowchart: Connector 34">
            <a:extLst>
              <a:ext uri="{FF2B5EF4-FFF2-40B4-BE49-F238E27FC236}">
                <a16:creationId xmlns:a16="http://schemas.microsoft.com/office/drawing/2014/main" id="{DD453091-E268-4D26-863C-950D4239FA54}"/>
              </a:ext>
            </a:extLst>
          </p:cNvPr>
          <p:cNvSpPr/>
          <p:nvPr/>
        </p:nvSpPr>
        <p:spPr>
          <a:xfrm>
            <a:off x="9683157" y="5015246"/>
            <a:ext cx="914400" cy="951345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2499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7.40741E-7 L -0.7513 0.00648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565" y="3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1" animBg="1"/>
      <p:bldP spid="34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000" r="3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lowchart: Connector 11">
            <a:extLst>
              <a:ext uri="{FF2B5EF4-FFF2-40B4-BE49-F238E27FC236}">
                <a16:creationId xmlns:a16="http://schemas.microsoft.com/office/drawing/2014/main" id="{7ACA5AA5-DEAE-43AB-BC8B-EA203F487440}"/>
              </a:ext>
            </a:extLst>
          </p:cNvPr>
          <p:cNvSpPr/>
          <p:nvPr/>
        </p:nvSpPr>
        <p:spPr>
          <a:xfrm>
            <a:off x="424857" y="528976"/>
            <a:ext cx="914400" cy="951345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lowchart: Connector 12">
            <a:extLst>
              <a:ext uri="{FF2B5EF4-FFF2-40B4-BE49-F238E27FC236}">
                <a16:creationId xmlns:a16="http://schemas.microsoft.com/office/drawing/2014/main" id="{48C0A763-AB5A-4D37-ACAE-02C7EDCA7005}"/>
              </a:ext>
            </a:extLst>
          </p:cNvPr>
          <p:cNvSpPr/>
          <p:nvPr/>
        </p:nvSpPr>
        <p:spPr>
          <a:xfrm>
            <a:off x="1872657" y="528975"/>
            <a:ext cx="914400" cy="951345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lowchart: Connector 13">
            <a:extLst>
              <a:ext uri="{FF2B5EF4-FFF2-40B4-BE49-F238E27FC236}">
                <a16:creationId xmlns:a16="http://schemas.microsoft.com/office/drawing/2014/main" id="{82D5AF6F-E463-478F-A346-483D8EE9CC60}"/>
              </a:ext>
            </a:extLst>
          </p:cNvPr>
          <p:cNvSpPr/>
          <p:nvPr/>
        </p:nvSpPr>
        <p:spPr>
          <a:xfrm>
            <a:off x="3320457" y="528974"/>
            <a:ext cx="914400" cy="951345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lowchart: Connector 14">
            <a:extLst>
              <a:ext uri="{FF2B5EF4-FFF2-40B4-BE49-F238E27FC236}">
                <a16:creationId xmlns:a16="http://schemas.microsoft.com/office/drawing/2014/main" id="{BD804950-329A-4323-BDF7-9A7028DE96BA}"/>
              </a:ext>
            </a:extLst>
          </p:cNvPr>
          <p:cNvSpPr/>
          <p:nvPr/>
        </p:nvSpPr>
        <p:spPr>
          <a:xfrm>
            <a:off x="4768257" y="528973"/>
            <a:ext cx="914400" cy="951345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lowchart: Connector 15">
            <a:extLst>
              <a:ext uri="{FF2B5EF4-FFF2-40B4-BE49-F238E27FC236}">
                <a16:creationId xmlns:a16="http://schemas.microsoft.com/office/drawing/2014/main" id="{16AC71C3-9C3D-4296-A81E-0CD9AE9AE6CF}"/>
              </a:ext>
            </a:extLst>
          </p:cNvPr>
          <p:cNvSpPr/>
          <p:nvPr/>
        </p:nvSpPr>
        <p:spPr>
          <a:xfrm>
            <a:off x="6216057" y="528972"/>
            <a:ext cx="914400" cy="951345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lowchart: Connector 16">
            <a:extLst>
              <a:ext uri="{FF2B5EF4-FFF2-40B4-BE49-F238E27FC236}">
                <a16:creationId xmlns:a16="http://schemas.microsoft.com/office/drawing/2014/main" id="{39298BE5-E21F-45B6-A759-69176DDBFB5E}"/>
              </a:ext>
            </a:extLst>
          </p:cNvPr>
          <p:cNvSpPr/>
          <p:nvPr/>
        </p:nvSpPr>
        <p:spPr>
          <a:xfrm>
            <a:off x="6216057" y="1948196"/>
            <a:ext cx="914400" cy="951345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lowchart: Connector 17">
            <a:extLst>
              <a:ext uri="{FF2B5EF4-FFF2-40B4-BE49-F238E27FC236}">
                <a16:creationId xmlns:a16="http://schemas.microsoft.com/office/drawing/2014/main" id="{29CF6DC4-4475-4D78-AEA7-2C3A84CF5B15}"/>
              </a:ext>
            </a:extLst>
          </p:cNvPr>
          <p:cNvSpPr/>
          <p:nvPr/>
        </p:nvSpPr>
        <p:spPr>
          <a:xfrm>
            <a:off x="4768257" y="1948195"/>
            <a:ext cx="914400" cy="951345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lowchart: Connector 18">
            <a:extLst>
              <a:ext uri="{FF2B5EF4-FFF2-40B4-BE49-F238E27FC236}">
                <a16:creationId xmlns:a16="http://schemas.microsoft.com/office/drawing/2014/main" id="{4ACFB401-65A7-45B6-9359-53E34F54B245}"/>
              </a:ext>
            </a:extLst>
          </p:cNvPr>
          <p:cNvSpPr/>
          <p:nvPr/>
        </p:nvSpPr>
        <p:spPr>
          <a:xfrm>
            <a:off x="3320457" y="1948194"/>
            <a:ext cx="914400" cy="951345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lowchart: Connector 19">
            <a:extLst>
              <a:ext uri="{FF2B5EF4-FFF2-40B4-BE49-F238E27FC236}">
                <a16:creationId xmlns:a16="http://schemas.microsoft.com/office/drawing/2014/main" id="{AB9C21CA-252B-4EE2-B264-2F6AF354635D}"/>
              </a:ext>
            </a:extLst>
          </p:cNvPr>
          <p:cNvSpPr/>
          <p:nvPr/>
        </p:nvSpPr>
        <p:spPr>
          <a:xfrm>
            <a:off x="1872657" y="1948193"/>
            <a:ext cx="914400" cy="951345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lowchart: Connector 20">
            <a:extLst>
              <a:ext uri="{FF2B5EF4-FFF2-40B4-BE49-F238E27FC236}">
                <a16:creationId xmlns:a16="http://schemas.microsoft.com/office/drawing/2014/main" id="{0967B54C-E150-413D-AE26-2974564C5984}"/>
              </a:ext>
            </a:extLst>
          </p:cNvPr>
          <p:cNvSpPr/>
          <p:nvPr/>
        </p:nvSpPr>
        <p:spPr>
          <a:xfrm>
            <a:off x="424857" y="1948192"/>
            <a:ext cx="914400" cy="951345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36079B5-4979-4161-BEA0-030CE4644F4F}"/>
              </a:ext>
            </a:extLst>
          </p:cNvPr>
          <p:cNvSpPr txBox="1"/>
          <p:nvPr/>
        </p:nvSpPr>
        <p:spPr>
          <a:xfrm>
            <a:off x="9047755" y="419897"/>
            <a:ext cx="2543175" cy="264687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600" dirty="0">
                <a:latin typeface="Comic Sans MS" panose="030F0702030302020204" pitchFamily="66" charset="0"/>
              </a:rPr>
              <a:t>12</a:t>
            </a:r>
          </a:p>
        </p:txBody>
      </p:sp>
      <p:sp>
        <p:nvSpPr>
          <p:cNvPr id="34" name="Flowchart: Connector 33">
            <a:extLst>
              <a:ext uri="{FF2B5EF4-FFF2-40B4-BE49-F238E27FC236}">
                <a16:creationId xmlns:a16="http://schemas.microsoft.com/office/drawing/2014/main" id="{F221B4B5-ECF6-48F8-BB30-DA6D9302C812}"/>
              </a:ext>
            </a:extLst>
          </p:cNvPr>
          <p:cNvSpPr/>
          <p:nvPr/>
        </p:nvSpPr>
        <p:spPr>
          <a:xfrm>
            <a:off x="9683157" y="3662696"/>
            <a:ext cx="914400" cy="951345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lowchart: Connector 34">
            <a:extLst>
              <a:ext uri="{FF2B5EF4-FFF2-40B4-BE49-F238E27FC236}">
                <a16:creationId xmlns:a16="http://schemas.microsoft.com/office/drawing/2014/main" id="{DD453091-E268-4D26-863C-950D4239FA54}"/>
              </a:ext>
            </a:extLst>
          </p:cNvPr>
          <p:cNvSpPr/>
          <p:nvPr/>
        </p:nvSpPr>
        <p:spPr>
          <a:xfrm>
            <a:off x="9683157" y="5015246"/>
            <a:ext cx="914400" cy="951345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Flowchart: Connector 22">
            <a:extLst>
              <a:ext uri="{FF2B5EF4-FFF2-40B4-BE49-F238E27FC236}">
                <a16:creationId xmlns:a16="http://schemas.microsoft.com/office/drawing/2014/main" id="{6532CB25-2A85-49F9-8A27-9A7A970D9A74}"/>
              </a:ext>
            </a:extLst>
          </p:cNvPr>
          <p:cNvSpPr/>
          <p:nvPr/>
        </p:nvSpPr>
        <p:spPr>
          <a:xfrm>
            <a:off x="9683157" y="3662696"/>
            <a:ext cx="914400" cy="951345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607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7.40741E-7 L -0.7513 0.00648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565" y="3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7.40741E-7 L -0.64427 0.00509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214" y="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34" grpId="0" animBg="1"/>
      <p:bldP spid="2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000" r="3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lowchart: Connector 11">
            <a:extLst>
              <a:ext uri="{FF2B5EF4-FFF2-40B4-BE49-F238E27FC236}">
                <a16:creationId xmlns:a16="http://schemas.microsoft.com/office/drawing/2014/main" id="{7ACA5AA5-DEAE-43AB-BC8B-EA203F487440}"/>
              </a:ext>
            </a:extLst>
          </p:cNvPr>
          <p:cNvSpPr/>
          <p:nvPr/>
        </p:nvSpPr>
        <p:spPr>
          <a:xfrm>
            <a:off x="424857" y="528976"/>
            <a:ext cx="914400" cy="951345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lowchart: Connector 12">
            <a:extLst>
              <a:ext uri="{FF2B5EF4-FFF2-40B4-BE49-F238E27FC236}">
                <a16:creationId xmlns:a16="http://schemas.microsoft.com/office/drawing/2014/main" id="{48C0A763-AB5A-4D37-ACAE-02C7EDCA7005}"/>
              </a:ext>
            </a:extLst>
          </p:cNvPr>
          <p:cNvSpPr/>
          <p:nvPr/>
        </p:nvSpPr>
        <p:spPr>
          <a:xfrm>
            <a:off x="1872657" y="528975"/>
            <a:ext cx="914400" cy="951345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lowchart: Connector 13">
            <a:extLst>
              <a:ext uri="{FF2B5EF4-FFF2-40B4-BE49-F238E27FC236}">
                <a16:creationId xmlns:a16="http://schemas.microsoft.com/office/drawing/2014/main" id="{82D5AF6F-E463-478F-A346-483D8EE9CC60}"/>
              </a:ext>
            </a:extLst>
          </p:cNvPr>
          <p:cNvSpPr/>
          <p:nvPr/>
        </p:nvSpPr>
        <p:spPr>
          <a:xfrm>
            <a:off x="3320457" y="528974"/>
            <a:ext cx="914400" cy="951345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lowchart: Connector 14">
            <a:extLst>
              <a:ext uri="{FF2B5EF4-FFF2-40B4-BE49-F238E27FC236}">
                <a16:creationId xmlns:a16="http://schemas.microsoft.com/office/drawing/2014/main" id="{BD804950-329A-4323-BDF7-9A7028DE96BA}"/>
              </a:ext>
            </a:extLst>
          </p:cNvPr>
          <p:cNvSpPr/>
          <p:nvPr/>
        </p:nvSpPr>
        <p:spPr>
          <a:xfrm>
            <a:off x="4768257" y="528973"/>
            <a:ext cx="914400" cy="951345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lowchart: Connector 15">
            <a:extLst>
              <a:ext uri="{FF2B5EF4-FFF2-40B4-BE49-F238E27FC236}">
                <a16:creationId xmlns:a16="http://schemas.microsoft.com/office/drawing/2014/main" id="{16AC71C3-9C3D-4296-A81E-0CD9AE9AE6CF}"/>
              </a:ext>
            </a:extLst>
          </p:cNvPr>
          <p:cNvSpPr/>
          <p:nvPr/>
        </p:nvSpPr>
        <p:spPr>
          <a:xfrm>
            <a:off x="6216057" y="528972"/>
            <a:ext cx="914400" cy="951345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lowchart: Connector 16">
            <a:extLst>
              <a:ext uri="{FF2B5EF4-FFF2-40B4-BE49-F238E27FC236}">
                <a16:creationId xmlns:a16="http://schemas.microsoft.com/office/drawing/2014/main" id="{39298BE5-E21F-45B6-A759-69176DDBFB5E}"/>
              </a:ext>
            </a:extLst>
          </p:cNvPr>
          <p:cNvSpPr/>
          <p:nvPr/>
        </p:nvSpPr>
        <p:spPr>
          <a:xfrm>
            <a:off x="6216057" y="1948196"/>
            <a:ext cx="914400" cy="951345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lowchart: Connector 17">
            <a:extLst>
              <a:ext uri="{FF2B5EF4-FFF2-40B4-BE49-F238E27FC236}">
                <a16:creationId xmlns:a16="http://schemas.microsoft.com/office/drawing/2014/main" id="{29CF6DC4-4475-4D78-AEA7-2C3A84CF5B15}"/>
              </a:ext>
            </a:extLst>
          </p:cNvPr>
          <p:cNvSpPr/>
          <p:nvPr/>
        </p:nvSpPr>
        <p:spPr>
          <a:xfrm>
            <a:off x="4768257" y="1948195"/>
            <a:ext cx="914400" cy="951345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lowchart: Connector 18">
            <a:extLst>
              <a:ext uri="{FF2B5EF4-FFF2-40B4-BE49-F238E27FC236}">
                <a16:creationId xmlns:a16="http://schemas.microsoft.com/office/drawing/2014/main" id="{4ACFB401-65A7-45B6-9359-53E34F54B245}"/>
              </a:ext>
            </a:extLst>
          </p:cNvPr>
          <p:cNvSpPr/>
          <p:nvPr/>
        </p:nvSpPr>
        <p:spPr>
          <a:xfrm>
            <a:off x="3320457" y="1948194"/>
            <a:ext cx="914400" cy="951345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lowchart: Connector 19">
            <a:extLst>
              <a:ext uri="{FF2B5EF4-FFF2-40B4-BE49-F238E27FC236}">
                <a16:creationId xmlns:a16="http://schemas.microsoft.com/office/drawing/2014/main" id="{AB9C21CA-252B-4EE2-B264-2F6AF354635D}"/>
              </a:ext>
            </a:extLst>
          </p:cNvPr>
          <p:cNvSpPr/>
          <p:nvPr/>
        </p:nvSpPr>
        <p:spPr>
          <a:xfrm>
            <a:off x="1872657" y="1948193"/>
            <a:ext cx="914400" cy="951345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lowchart: Connector 20">
            <a:extLst>
              <a:ext uri="{FF2B5EF4-FFF2-40B4-BE49-F238E27FC236}">
                <a16:creationId xmlns:a16="http://schemas.microsoft.com/office/drawing/2014/main" id="{0967B54C-E150-413D-AE26-2974564C5984}"/>
              </a:ext>
            </a:extLst>
          </p:cNvPr>
          <p:cNvSpPr/>
          <p:nvPr/>
        </p:nvSpPr>
        <p:spPr>
          <a:xfrm>
            <a:off x="424857" y="1948192"/>
            <a:ext cx="914400" cy="951345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36079B5-4979-4161-BEA0-030CE4644F4F}"/>
              </a:ext>
            </a:extLst>
          </p:cNvPr>
          <p:cNvSpPr txBox="1"/>
          <p:nvPr/>
        </p:nvSpPr>
        <p:spPr>
          <a:xfrm>
            <a:off x="9047755" y="419897"/>
            <a:ext cx="2543175" cy="264687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600" dirty="0">
                <a:latin typeface="Comic Sans MS" panose="030F0702030302020204" pitchFamily="66" charset="0"/>
              </a:rPr>
              <a:t>13</a:t>
            </a:r>
          </a:p>
        </p:txBody>
      </p:sp>
      <p:sp>
        <p:nvSpPr>
          <p:cNvPr id="34" name="Flowchart: Connector 33">
            <a:extLst>
              <a:ext uri="{FF2B5EF4-FFF2-40B4-BE49-F238E27FC236}">
                <a16:creationId xmlns:a16="http://schemas.microsoft.com/office/drawing/2014/main" id="{F221B4B5-ECF6-48F8-BB30-DA6D9302C812}"/>
              </a:ext>
            </a:extLst>
          </p:cNvPr>
          <p:cNvSpPr/>
          <p:nvPr/>
        </p:nvSpPr>
        <p:spPr>
          <a:xfrm>
            <a:off x="9683157" y="3662696"/>
            <a:ext cx="914400" cy="951345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lowchart: Connector 34">
            <a:extLst>
              <a:ext uri="{FF2B5EF4-FFF2-40B4-BE49-F238E27FC236}">
                <a16:creationId xmlns:a16="http://schemas.microsoft.com/office/drawing/2014/main" id="{DD453091-E268-4D26-863C-950D4239FA54}"/>
              </a:ext>
            </a:extLst>
          </p:cNvPr>
          <p:cNvSpPr/>
          <p:nvPr/>
        </p:nvSpPr>
        <p:spPr>
          <a:xfrm>
            <a:off x="9683157" y="5015246"/>
            <a:ext cx="914400" cy="951345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Flowchart: Connector 22">
            <a:extLst>
              <a:ext uri="{FF2B5EF4-FFF2-40B4-BE49-F238E27FC236}">
                <a16:creationId xmlns:a16="http://schemas.microsoft.com/office/drawing/2014/main" id="{6532CB25-2A85-49F9-8A27-9A7A970D9A74}"/>
              </a:ext>
            </a:extLst>
          </p:cNvPr>
          <p:cNvSpPr/>
          <p:nvPr/>
        </p:nvSpPr>
        <p:spPr>
          <a:xfrm>
            <a:off x="9683157" y="3662696"/>
            <a:ext cx="914400" cy="951345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lowchart: Connector 23">
            <a:extLst>
              <a:ext uri="{FF2B5EF4-FFF2-40B4-BE49-F238E27FC236}">
                <a16:creationId xmlns:a16="http://schemas.microsoft.com/office/drawing/2014/main" id="{9B30A7FC-8E2A-4D74-9490-1EECEEADAF13}"/>
              </a:ext>
            </a:extLst>
          </p:cNvPr>
          <p:cNvSpPr/>
          <p:nvPr/>
        </p:nvSpPr>
        <p:spPr>
          <a:xfrm>
            <a:off x="9683157" y="3662696"/>
            <a:ext cx="914400" cy="951345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869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7.40741E-7 L -0.7513 0.00648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565" y="3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7.40741E-7 L -0.64427 0.00509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214" y="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7.40741E-7 L -0.52396 0.00787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198" y="3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34" grpId="0" animBg="1"/>
      <p:bldP spid="23" grpId="0" animBg="1"/>
      <p:bldP spid="2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000" r="3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lowchart: Connector 11">
            <a:extLst>
              <a:ext uri="{FF2B5EF4-FFF2-40B4-BE49-F238E27FC236}">
                <a16:creationId xmlns:a16="http://schemas.microsoft.com/office/drawing/2014/main" id="{7ACA5AA5-DEAE-43AB-BC8B-EA203F487440}"/>
              </a:ext>
            </a:extLst>
          </p:cNvPr>
          <p:cNvSpPr/>
          <p:nvPr/>
        </p:nvSpPr>
        <p:spPr>
          <a:xfrm>
            <a:off x="424857" y="528976"/>
            <a:ext cx="914400" cy="951345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lowchart: Connector 12">
            <a:extLst>
              <a:ext uri="{FF2B5EF4-FFF2-40B4-BE49-F238E27FC236}">
                <a16:creationId xmlns:a16="http://schemas.microsoft.com/office/drawing/2014/main" id="{48C0A763-AB5A-4D37-ACAE-02C7EDCA7005}"/>
              </a:ext>
            </a:extLst>
          </p:cNvPr>
          <p:cNvSpPr/>
          <p:nvPr/>
        </p:nvSpPr>
        <p:spPr>
          <a:xfrm>
            <a:off x="1872657" y="528975"/>
            <a:ext cx="914400" cy="951345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lowchart: Connector 13">
            <a:extLst>
              <a:ext uri="{FF2B5EF4-FFF2-40B4-BE49-F238E27FC236}">
                <a16:creationId xmlns:a16="http://schemas.microsoft.com/office/drawing/2014/main" id="{82D5AF6F-E463-478F-A346-483D8EE9CC60}"/>
              </a:ext>
            </a:extLst>
          </p:cNvPr>
          <p:cNvSpPr/>
          <p:nvPr/>
        </p:nvSpPr>
        <p:spPr>
          <a:xfrm>
            <a:off x="3320457" y="528974"/>
            <a:ext cx="914400" cy="951345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lowchart: Connector 14">
            <a:extLst>
              <a:ext uri="{FF2B5EF4-FFF2-40B4-BE49-F238E27FC236}">
                <a16:creationId xmlns:a16="http://schemas.microsoft.com/office/drawing/2014/main" id="{BD804950-329A-4323-BDF7-9A7028DE96BA}"/>
              </a:ext>
            </a:extLst>
          </p:cNvPr>
          <p:cNvSpPr/>
          <p:nvPr/>
        </p:nvSpPr>
        <p:spPr>
          <a:xfrm>
            <a:off x="4768257" y="528973"/>
            <a:ext cx="914400" cy="951345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lowchart: Connector 15">
            <a:extLst>
              <a:ext uri="{FF2B5EF4-FFF2-40B4-BE49-F238E27FC236}">
                <a16:creationId xmlns:a16="http://schemas.microsoft.com/office/drawing/2014/main" id="{16AC71C3-9C3D-4296-A81E-0CD9AE9AE6CF}"/>
              </a:ext>
            </a:extLst>
          </p:cNvPr>
          <p:cNvSpPr/>
          <p:nvPr/>
        </p:nvSpPr>
        <p:spPr>
          <a:xfrm>
            <a:off x="6216057" y="528972"/>
            <a:ext cx="914400" cy="951345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lowchart: Connector 16">
            <a:extLst>
              <a:ext uri="{FF2B5EF4-FFF2-40B4-BE49-F238E27FC236}">
                <a16:creationId xmlns:a16="http://schemas.microsoft.com/office/drawing/2014/main" id="{39298BE5-E21F-45B6-A759-69176DDBFB5E}"/>
              </a:ext>
            </a:extLst>
          </p:cNvPr>
          <p:cNvSpPr/>
          <p:nvPr/>
        </p:nvSpPr>
        <p:spPr>
          <a:xfrm>
            <a:off x="6216057" y="1948196"/>
            <a:ext cx="914400" cy="951345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lowchart: Connector 17">
            <a:extLst>
              <a:ext uri="{FF2B5EF4-FFF2-40B4-BE49-F238E27FC236}">
                <a16:creationId xmlns:a16="http://schemas.microsoft.com/office/drawing/2014/main" id="{29CF6DC4-4475-4D78-AEA7-2C3A84CF5B15}"/>
              </a:ext>
            </a:extLst>
          </p:cNvPr>
          <p:cNvSpPr/>
          <p:nvPr/>
        </p:nvSpPr>
        <p:spPr>
          <a:xfrm>
            <a:off x="4768257" y="1948195"/>
            <a:ext cx="914400" cy="951345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lowchart: Connector 18">
            <a:extLst>
              <a:ext uri="{FF2B5EF4-FFF2-40B4-BE49-F238E27FC236}">
                <a16:creationId xmlns:a16="http://schemas.microsoft.com/office/drawing/2014/main" id="{4ACFB401-65A7-45B6-9359-53E34F54B245}"/>
              </a:ext>
            </a:extLst>
          </p:cNvPr>
          <p:cNvSpPr/>
          <p:nvPr/>
        </p:nvSpPr>
        <p:spPr>
          <a:xfrm>
            <a:off x="3320457" y="1948194"/>
            <a:ext cx="914400" cy="951345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lowchart: Connector 19">
            <a:extLst>
              <a:ext uri="{FF2B5EF4-FFF2-40B4-BE49-F238E27FC236}">
                <a16:creationId xmlns:a16="http://schemas.microsoft.com/office/drawing/2014/main" id="{AB9C21CA-252B-4EE2-B264-2F6AF354635D}"/>
              </a:ext>
            </a:extLst>
          </p:cNvPr>
          <p:cNvSpPr/>
          <p:nvPr/>
        </p:nvSpPr>
        <p:spPr>
          <a:xfrm>
            <a:off x="1872657" y="1948193"/>
            <a:ext cx="914400" cy="951345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lowchart: Connector 20">
            <a:extLst>
              <a:ext uri="{FF2B5EF4-FFF2-40B4-BE49-F238E27FC236}">
                <a16:creationId xmlns:a16="http://schemas.microsoft.com/office/drawing/2014/main" id="{0967B54C-E150-413D-AE26-2974564C5984}"/>
              </a:ext>
            </a:extLst>
          </p:cNvPr>
          <p:cNvSpPr/>
          <p:nvPr/>
        </p:nvSpPr>
        <p:spPr>
          <a:xfrm>
            <a:off x="424857" y="1948192"/>
            <a:ext cx="914400" cy="951345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36079B5-4979-4161-BEA0-030CE4644F4F}"/>
              </a:ext>
            </a:extLst>
          </p:cNvPr>
          <p:cNvSpPr txBox="1"/>
          <p:nvPr/>
        </p:nvSpPr>
        <p:spPr>
          <a:xfrm>
            <a:off x="9047755" y="419897"/>
            <a:ext cx="2543175" cy="264687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600" dirty="0">
                <a:latin typeface="Comic Sans MS" panose="030F0702030302020204" pitchFamily="66" charset="0"/>
              </a:rPr>
              <a:t>14</a:t>
            </a:r>
          </a:p>
        </p:txBody>
      </p:sp>
      <p:sp>
        <p:nvSpPr>
          <p:cNvPr id="34" name="Flowchart: Connector 33">
            <a:extLst>
              <a:ext uri="{FF2B5EF4-FFF2-40B4-BE49-F238E27FC236}">
                <a16:creationId xmlns:a16="http://schemas.microsoft.com/office/drawing/2014/main" id="{F221B4B5-ECF6-48F8-BB30-DA6D9302C812}"/>
              </a:ext>
            </a:extLst>
          </p:cNvPr>
          <p:cNvSpPr/>
          <p:nvPr/>
        </p:nvSpPr>
        <p:spPr>
          <a:xfrm>
            <a:off x="9683157" y="3662696"/>
            <a:ext cx="914400" cy="951345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lowchart: Connector 34">
            <a:extLst>
              <a:ext uri="{FF2B5EF4-FFF2-40B4-BE49-F238E27FC236}">
                <a16:creationId xmlns:a16="http://schemas.microsoft.com/office/drawing/2014/main" id="{DD453091-E268-4D26-863C-950D4239FA54}"/>
              </a:ext>
            </a:extLst>
          </p:cNvPr>
          <p:cNvSpPr/>
          <p:nvPr/>
        </p:nvSpPr>
        <p:spPr>
          <a:xfrm>
            <a:off x="9683157" y="5015246"/>
            <a:ext cx="914400" cy="951345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Flowchart: Connector 22">
            <a:extLst>
              <a:ext uri="{FF2B5EF4-FFF2-40B4-BE49-F238E27FC236}">
                <a16:creationId xmlns:a16="http://schemas.microsoft.com/office/drawing/2014/main" id="{6532CB25-2A85-49F9-8A27-9A7A970D9A74}"/>
              </a:ext>
            </a:extLst>
          </p:cNvPr>
          <p:cNvSpPr/>
          <p:nvPr/>
        </p:nvSpPr>
        <p:spPr>
          <a:xfrm>
            <a:off x="9683157" y="3662696"/>
            <a:ext cx="914400" cy="951345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lowchart: Connector 23">
            <a:extLst>
              <a:ext uri="{FF2B5EF4-FFF2-40B4-BE49-F238E27FC236}">
                <a16:creationId xmlns:a16="http://schemas.microsoft.com/office/drawing/2014/main" id="{9B30A7FC-8E2A-4D74-9490-1EECEEADAF13}"/>
              </a:ext>
            </a:extLst>
          </p:cNvPr>
          <p:cNvSpPr/>
          <p:nvPr/>
        </p:nvSpPr>
        <p:spPr>
          <a:xfrm>
            <a:off x="9683157" y="3662696"/>
            <a:ext cx="914400" cy="951345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lowchart: Connector 24">
            <a:extLst>
              <a:ext uri="{FF2B5EF4-FFF2-40B4-BE49-F238E27FC236}">
                <a16:creationId xmlns:a16="http://schemas.microsoft.com/office/drawing/2014/main" id="{C1F95007-AE82-43D8-AD53-72BD21B1CDE5}"/>
              </a:ext>
            </a:extLst>
          </p:cNvPr>
          <p:cNvSpPr/>
          <p:nvPr/>
        </p:nvSpPr>
        <p:spPr>
          <a:xfrm>
            <a:off x="9683157" y="3662696"/>
            <a:ext cx="914400" cy="951345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33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7.40741E-7 L -0.7513 0.00648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565" y="3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7.40741E-7 L -0.64427 0.00509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214" y="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7.40741E-7 L -0.52396 0.00787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198" y="3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7.40741E-7 L -0.40521 0.00509 " pathEditMode="relative" rAng="0" ptsTypes="AA">
                                      <p:cBhvr>
                                        <p:cTn id="57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260" y="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34" grpId="0" animBg="1"/>
      <p:bldP spid="23" grpId="0" animBg="1"/>
      <p:bldP spid="24" grpId="0" animBg="1"/>
      <p:bldP spid="2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000" r="3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lowchart: Connector 11">
            <a:extLst>
              <a:ext uri="{FF2B5EF4-FFF2-40B4-BE49-F238E27FC236}">
                <a16:creationId xmlns:a16="http://schemas.microsoft.com/office/drawing/2014/main" id="{7ACA5AA5-DEAE-43AB-BC8B-EA203F487440}"/>
              </a:ext>
            </a:extLst>
          </p:cNvPr>
          <p:cNvSpPr/>
          <p:nvPr/>
        </p:nvSpPr>
        <p:spPr>
          <a:xfrm>
            <a:off x="424857" y="528976"/>
            <a:ext cx="914400" cy="951345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lowchart: Connector 12">
            <a:extLst>
              <a:ext uri="{FF2B5EF4-FFF2-40B4-BE49-F238E27FC236}">
                <a16:creationId xmlns:a16="http://schemas.microsoft.com/office/drawing/2014/main" id="{48C0A763-AB5A-4D37-ACAE-02C7EDCA7005}"/>
              </a:ext>
            </a:extLst>
          </p:cNvPr>
          <p:cNvSpPr/>
          <p:nvPr/>
        </p:nvSpPr>
        <p:spPr>
          <a:xfrm>
            <a:off x="1872657" y="528975"/>
            <a:ext cx="914400" cy="951345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lowchart: Connector 13">
            <a:extLst>
              <a:ext uri="{FF2B5EF4-FFF2-40B4-BE49-F238E27FC236}">
                <a16:creationId xmlns:a16="http://schemas.microsoft.com/office/drawing/2014/main" id="{82D5AF6F-E463-478F-A346-483D8EE9CC60}"/>
              </a:ext>
            </a:extLst>
          </p:cNvPr>
          <p:cNvSpPr/>
          <p:nvPr/>
        </p:nvSpPr>
        <p:spPr>
          <a:xfrm>
            <a:off x="3320457" y="528974"/>
            <a:ext cx="914400" cy="951345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lowchart: Connector 14">
            <a:extLst>
              <a:ext uri="{FF2B5EF4-FFF2-40B4-BE49-F238E27FC236}">
                <a16:creationId xmlns:a16="http://schemas.microsoft.com/office/drawing/2014/main" id="{BD804950-329A-4323-BDF7-9A7028DE96BA}"/>
              </a:ext>
            </a:extLst>
          </p:cNvPr>
          <p:cNvSpPr/>
          <p:nvPr/>
        </p:nvSpPr>
        <p:spPr>
          <a:xfrm>
            <a:off x="4768257" y="528973"/>
            <a:ext cx="914400" cy="951345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lowchart: Connector 15">
            <a:extLst>
              <a:ext uri="{FF2B5EF4-FFF2-40B4-BE49-F238E27FC236}">
                <a16:creationId xmlns:a16="http://schemas.microsoft.com/office/drawing/2014/main" id="{16AC71C3-9C3D-4296-A81E-0CD9AE9AE6CF}"/>
              </a:ext>
            </a:extLst>
          </p:cNvPr>
          <p:cNvSpPr/>
          <p:nvPr/>
        </p:nvSpPr>
        <p:spPr>
          <a:xfrm>
            <a:off x="6216057" y="528972"/>
            <a:ext cx="914400" cy="951345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lowchart: Connector 16">
            <a:extLst>
              <a:ext uri="{FF2B5EF4-FFF2-40B4-BE49-F238E27FC236}">
                <a16:creationId xmlns:a16="http://schemas.microsoft.com/office/drawing/2014/main" id="{39298BE5-E21F-45B6-A759-69176DDBFB5E}"/>
              </a:ext>
            </a:extLst>
          </p:cNvPr>
          <p:cNvSpPr/>
          <p:nvPr/>
        </p:nvSpPr>
        <p:spPr>
          <a:xfrm>
            <a:off x="6216057" y="1948196"/>
            <a:ext cx="914400" cy="951345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lowchart: Connector 17">
            <a:extLst>
              <a:ext uri="{FF2B5EF4-FFF2-40B4-BE49-F238E27FC236}">
                <a16:creationId xmlns:a16="http://schemas.microsoft.com/office/drawing/2014/main" id="{29CF6DC4-4475-4D78-AEA7-2C3A84CF5B15}"/>
              </a:ext>
            </a:extLst>
          </p:cNvPr>
          <p:cNvSpPr/>
          <p:nvPr/>
        </p:nvSpPr>
        <p:spPr>
          <a:xfrm>
            <a:off x="4768257" y="1948195"/>
            <a:ext cx="914400" cy="951345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lowchart: Connector 18">
            <a:extLst>
              <a:ext uri="{FF2B5EF4-FFF2-40B4-BE49-F238E27FC236}">
                <a16:creationId xmlns:a16="http://schemas.microsoft.com/office/drawing/2014/main" id="{4ACFB401-65A7-45B6-9359-53E34F54B245}"/>
              </a:ext>
            </a:extLst>
          </p:cNvPr>
          <p:cNvSpPr/>
          <p:nvPr/>
        </p:nvSpPr>
        <p:spPr>
          <a:xfrm>
            <a:off x="3320457" y="1948194"/>
            <a:ext cx="914400" cy="951345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lowchart: Connector 19">
            <a:extLst>
              <a:ext uri="{FF2B5EF4-FFF2-40B4-BE49-F238E27FC236}">
                <a16:creationId xmlns:a16="http://schemas.microsoft.com/office/drawing/2014/main" id="{AB9C21CA-252B-4EE2-B264-2F6AF354635D}"/>
              </a:ext>
            </a:extLst>
          </p:cNvPr>
          <p:cNvSpPr/>
          <p:nvPr/>
        </p:nvSpPr>
        <p:spPr>
          <a:xfrm>
            <a:off x="1872657" y="1948193"/>
            <a:ext cx="914400" cy="951345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lowchart: Connector 20">
            <a:extLst>
              <a:ext uri="{FF2B5EF4-FFF2-40B4-BE49-F238E27FC236}">
                <a16:creationId xmlns:a16="http://schemas.microsoft.com/office/drawing/2014/main" id="{0967B54C-E150-413D-AE26-2974564C5984}"/>
              </a:ext>
            </a:extLst>
          </p:cNvPr>
          <p:cNvSpPr/>
          <p:nvPr/>
        </p:nvSpPr>
        <p:spPr>
          <a:xfrm>
            <a:off x="424857" y="1948192"/>
            <a:ext cx="914400" cy="951345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36079B5-4979-4161-BEA0-030CE4644F4F}"/>
              </a:ext>
            </a:extLst>
          </p:cNvPr>
          <p:cNvSpPr txBox="1"/>
          <p:nvPr/>
        </p:nvSpPr>
        <p:spPr>
          <a:xfrm>
            <a:off x="9047755" y="419897"/>
            <a:ext cx="2543175" cy="264687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600" dirty="0">
                <a:latin typeface="Comic Sans MS" panose="030F0702030302020204" pitchFamily="66" charset="0"/>
              </a:rPr>
              <a:t>15</a:t>
            </a:r>
          </a:p>
        </p:txBody>
      </p:sp>
      <p:sp>
        <p:nvSpPr>
          <p:cNvPr id="34" name="Flowchart: Connector 33">
            <a:extLst>
              <a:ext uri="{FF2B5EF4-FFF2-40B4-BE49-F238E27FC236}">
                <a16:creationId xmlns:a16="http://schemas.microsoft.com/office/drawing/2014/main" id="{F221B4B5-ECF6-48F8-BB30-DA6D9302C812}"/>
              </a:ext>
            </a:extLst>
          </p:cNvPr>
          <p:cNvSpPr/>
          <p:nvPr/>
        </p:nvSpPr>
        <p:spPr>
          <a:xfrm>
            <a:off x="9683157" y="3662696"/>
            <a:ext cx="914400" cy="951345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lowchart: Connector 34">
            <a:extLst>
              <a:ext uri="{FF2B5EF4-FFF2-40B4-BE49-F238E27FC236}">
                <a16:creationId xmlns:a16="http://schemas.microsoft.com/office/drawing/2014/main" id="{DD453091-E268-4D26-863C-950D4239FA54}"/>
              </a:ext>
            </a:extLst>
          </p:cNvPr>
          <p:cNvSpPr/>
          <p:nvPr/>
        </p:nvSpPr>
        <p:spPr>
          <a:xfrm>
            <a:off x="9683157" y="5015246"/>
            <a:ext cx="914400" cy="951345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Flowchart: Connector 22">
            <a:extLst>
              <a:ext uri="{FF2B5EF4-FFF2-40B4-BE49-F238E27FC236}">
                <a16:creationId xmlns:a16="http://schemas.microsoft.com/office/drawing/2014/main" id="{6532CB25-2A85-49F9-8A27-9A7A970D9A74}"/>
              </a:ext>
            </a:extLst>
          </p:cNvPr>
          <p:cNvSpPr/>
          <p:nvPr/>
        </p:nvSpPr>
        <p:spPr>
          <a:xfrm>
            <a:off x="9683157" y="3662696"/>
            <a:ext cx="914400" cy="951345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lowchart: Connector 23">
            <a:extLst>
              <a:ext uri="{FF2B5EF4-FFF2-40B4-BE49-F238E27FC236}">
                <a16:creationId xmlns:a16="http://schemas.microsoft.com/office/drawing/2014/main" id="{9B30A7FC-8E2A-4D74-9490-1EECEEADAF13}"/>
              </a:ext>
            </a:extLst>
          </p:cNvPr>
          <p:cNvSpPr/>
          <p:nvPr/>
        </p:nvSpPr>
        <p:spPr>
          <a:xfrm>
            <a:off x="9683157" y="3662696"/>
            <a:ext cx="914400" cy="951345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lowchart: Connector 24">
            <a:extLst>
              <a:ext uri="{FF2B5EF4-FFF2-40B4-BE49-F238E27FC236}">
                <a16:creationId xmlns:a16="http://schemas.microsoft.com/office/drawing/2014/main" id="{C1F95007-AE82-43D8-AD53-72BD21B1CDE5}"/>
              </a:ext>
            </a:extLst>
          </p:cNvPr>
          <p:cNvSpPr/>
          <p:nvPr/>
        </p:nvSpPr>
        <p:spPr>
          <a:xfrm>
            <a:off x="9683157" y="3662696"/>
            <a:ext cx="914400" cy="951345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lowchart: Connector 25">
            <a:extLst>
              <a:ext uri="{FF2B5EF4-FFF2-40B4-BE49-F238E27FC236}">
                <a16:creationId xmlns:a16="http://schemas.microsoft.com/office/drawing/2014/main" id="{710E55AC-AF64-43E5-924A-19DC8492B018}"/>
              </a:ext>
            </a:extLst>
          </p:cNvPr>
          <p:cNvSpPr/>
          <p:nvPr/>
        </p:nvSpPr>
        <p:spPr>
          <a:xfrm>
            <a:off x="9683157" y="3662695"/>
            <a:ext cx="914400" cy="951345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037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7.40741E-7 L -0.7513 0.00648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565" y="3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7.40741E-7 L -0.64427 0.00509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214" y="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7.40741E-7 L -0.52396 0.00787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198" y="3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7.40741E-7 L -0.40521 0.00509 " pathEditMode="relative" rAng="0" ptsTypes="AA">
                                      <p:cBhvr>
                                        <p:cTn id="57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260" y="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7.40741E-7 L -0.28568 0.0037 " pathEditMode="relative" rAng="0" ptsTypes="AA">
                                      <p:cBhvr>
                                        <p:cTn id="61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284" y="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34" grpId="0" animBg="1"/>
      <p:bldP spid="23" grpId="0" animBg="1"/>
      <p:bldP spid="24" grpId="0" animBg="1"/>
      <p:bldP spid="25" grpId="0" animBg="1"/>
      <p:bldP spid="2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000" r="3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lowchart: Connector 11">
            <a:extLst>
              <a:ext uri="{FF2B5EF4-FFF2-40B4-BE49-F238E27FC236}">
                <a16:creationId xmlns:a16="http://schemas.microsoft.com/office/drawing/2014/main" id="{7ACA5AA5-DEAE-43AB-BC8B-EA203F487440}"/>
              </a:ext>
            </a:extLst>
          </p:cNvPr>
          <p:cNvSpPr/>
          <p:nvPr/>
        </p:nvSpPr>
        <p:spPr>
          <a:xfrm>
            <a:off x="424857" y="528976"/>
            <a:ext cx="914400" cy="951345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lowchart: Connector 12">
            <a:extLst>
              <a:ext uri="{FF2B5EF4-FFF2-40B4-BE49-F238E27FC236}">
                <a16:creationId xmlns:a16="http://schemas.microsoft.com/office/drawing/2014/main" id="{48C0A763-AB5A-4D37-ACAE-02C7EDCA7005}"/>
              </a:ext>
            </a:extLst>
          </p:cNvPr>
          <p:cNvSpPr/>
          <p:nvPr/>
        </p:nvSpPr>
        <p:spPr>
          <a:xfrm>
            <a:off x="1872657" y="528975"/>
            <a:ext cx="914400" cy="951345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lowchart: Connector 13">
            <a:extLst>
              <a:ext uri="{FF2B5EF4-FFF2-40B4-BE49-F238E27FC236}">
                <a16:creationId xmlns:a16="http://schemas.microsoft.com/office/drawing/2014/main" id="{82D5AF6F-E463-478F-A346-483D8EE9CC60}"/>
              </a:ext>
            </a:extLst>
          </p:cNvPr>
          <p:cNvSpPr/>
          <p:nvPr/>
        </p:nvSpPr>
        <p:spPr>
          <a:xfrm>
            <a:off x="3320457" y="528974"/>
            <a:ext cx="914400" cy="951345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lowchart: Connector 14">
            <a:extLst>
              <a:ext uri="{FF2B5EF4-FFF2-40B4-BE49-F238E27FC236}">
                <a16:creationId xmlns:a16="http://schemas.microsoft.com/office/drawing/2014/main" id="{BD804950-329A-4323-BDF7-9A7028DE96BA}"/>
              </a:ext>
            </a:extLst>
          </p:cNvPr>
          <p:cNvSpPr/>
          <p:nvPr/>
        </p:nvSpPr>
        <p:spPr>
          <a:xfrm>
            <a:off x="4768257" y="528973"/>
            <a:ext cx="914400" cy="951345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lowchart: Connector 15">
            <a:extLst>
              <a:ext uri="{FF2B5EF4-FFF2-40B4-BE49-F238E27FC236}">
                <a16:creationId xmlns:a16="http://schemas.microsoft.com/office/drawing/2014/main" id="{16AC71C3-9C3D-4296-A81E-0CD9AE9AE6CF}"/>
              </a:ext>
            </a:extLst>
          </p:cNvPr>
          <p:cNvSpPr/>
          <p:nvPr/>
        </p:nvSpPr>
        <p:spPr>
          <a:xfrm>
            <a:off x="6216057" y="528972"/>
            <a:ext cx="914400" cy="951345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lowchart: Connector 16">
            <a:extLst>
              <a:ext uri="{FF2B5EF4-FFF2-40B4-BE49-F238E27FC236}">
                <a16:creationId xmlns:a16="http://schemas.microsoft.com/office/drawing/2014/main" id="{39298BE5-E21F-45B6-A759-69176DDBFB5E}"/>
              </a:ext>
            </a:extLst>
          </p:cNvPr>
          <p:cNvSpPr/>
          <p:nvPr/>
        </p:nvSpPr>
        <p:spPr>
          <a:xfrm>
            <a:off x="6216057" y="1948196"/>
            <a:ext cx="914400" cy="951345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lowchart: Connector 17">
            <a:extLst>
              <a:ext uri="{FF2B5EF4-FFF2-40B4-BE49-F238E27FC236}">
                <a16:creationId xmlns:a16="http://schemas.microsoft.com/office/drawing/2014/main" id="{29CF6DC4-4475-4D78-AEA7-2C3A84CF5B15}"/>
              </a:ext>
            </a:extLst>
          </p:cNvPr>
          <p:cNvSpPr/>
          <p:nvPr/>
        </p:nvSpPr>
        <p:spPr>
          <a:xfrm>
            <a:off x="4768257" y="1948195"/>
            <a:ext cx="914400" cy="951345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lowchart: Connector 18">
            <a:extLst>
              <a:ext uri="{FF2B5EF4-FFF2-40B4-BE49-F238E27FC236}">
                <a16:creationId xmlns:a16="http://schemas.microsoft.com/office/drawing/2014/main" id="{4ACFB401-65A7-45B6-9359-53E34F54B245}"/>
              </a:ext>
            </a:extLst>
          </p:cNvPr>
          <p:cNvSpPr/>
          <p:nvPr/>
        </p:nvSpPr>
        <p:spPr>
          <a:xfrm>
            <a:off x="3320457" y="1948194"/>
            <a:ext cx="914400" cy="951345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lowchart: Connector 19">
            <a:extLst>
              <a:ext uri="{FF2B5EF4-FFF2-40B4-BE49-F238E27FC236}">
                <a16:creationId xmlns:a16="http://schemas.microsoft.com/office/drawing/2014/main" id="{AB9C21CA-252B-4EE2-B264-2F6AF354635D}"/>
              </a:ext>
            </a:extLst>
          </p:cNvPr>
          <p:cNvSpPr/>
          <p:nvPr/>
        </p:nvSpPr>
        <p:spPr>
          <a:xfrm>
            <a:off x="1872657" y="1948193"/>
            <a:ext cx="914400" cy="951345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lowchart: Connector 20">
            <a:extLst>
              <a:ext uri="{FF2B5EF4-FFF2-40B4-BE49-F238E27FC236}">
                <a16:creationId xmlns:a16="http://schemas.microsoft.com/office/drawing/2014/main" id="{0967B54C-E150-413D-AE26-2974564C5984}"/>
              </a:ext>
            </a:extLst>
          </p:cNvPr>
          <p:cNvSpPr/>
          <p:nvPr/>
        </p:nvSpPr>
        <p:spPr>
          <a:xfrm>
            <a:off x="424857" y="1948192"/>
            <a:ext cx="914400" cy="951345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36079B5-4979-4161-BEA0-030CE4644F4F}"/>
              </a:ext>
            </a:extLst>
          </p:cNvPr>
          <p:cNvSpPr txBox="1"/>
          <p:nvPr/>
        </p:nvSpPr>
        <p:spPr>
          <a:xfrm>
            <a:off x="9047755" y="419897"/>
            <a:ext cx="2543175" cy="264687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600" dirty="0">
                <a:latin typeface="Comic Sans MS" panose="030F0702030302020204" pitchFamily="66" charset="0"/>
              </a:rPr>
              <a:t>16</a:t>
            </a:r>
          </a:p>
        </p:txBody>
      </p:sp>
      <p:sp>
        <p:nvSpPr>
          <p:cNvPr id="34" name="Flowchart: Connector 33">
            <a:extLst>
              <a:ext uri="{FF2B5EF4-FFF2-40B4-BE49-F238E27FC236}">
                <a16:creationId xmlns:a16="http://schemas.microsoft.com/office/drawing/2014/main" id="{F221B4B5-ECF6-48F8-BB30-DA6D9302C812}"/>
              </a:ext>
            </a:extLst>
          </p:cNvPr>
          <p:cNvSpPr/>
          <p:nvPr/>
        </p:nvSpPr>
        <p:spPr>
          <a:xfrm>
            <a:off x="9683157" y="3662696"/>
            <a:ext cx="914400" cy="951345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lowchart: Connector 34">
            <a:extLst>
              <a:ext uri="{FF2B5EF4-FFF2-40B4-BE49-F238E27FC236}">
                <a16:creationId xmlns:a16="http://schemas.microsoft.com/office/drawing/2014/main" id="{DD453091-E268-4D26-863C-950D4239FA54}"/>
              </a:ext>
            </a:extLst>
          </p:cNvPr>
          <p:cNvSpPr/>
          <p:nvPr/>
        </p:nvSpPr>
        <p:spPr>
          <a:xfrm>
            <a:off x="9683157" y="5015246"/>
            <a:ext cx="914400" cy="951345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Flowchart: Connector 22">
            <a:extLst>
              <a:ext uri="{FF2B5EF4-FFF2-40B4-BE49-F238E27FC236}">
                <a16:creationId xmlns:a16="http://schemas.microsoft.com/office/drawing/2014/main" id="{6532CB25-2A85-49F9-8A27-9A7A970D9A74}"/>
              </a:ext>
            </a:extLst>
          </p:cNvPr>
          <p:cNvSpPr/>
          <p:nvPr/>
        </p:nvSpPr>
        <p:spPr>
          <a:xfrm>
            <a:off x="9683157" y="3662696"/>
            <a:ext cx="914400" cy="951345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lowchart: Connector 23">
            <a:extLst>
              <a:ext uri="{FF2B5EF4-FFF2-40B4-BE49-F238E27FC236}">
                <a16:creationId xmlns:a16="http://schemas.microsoft.com/office/drawing/2014/main" id="{9B30A7FC-8E2A-4D74-9490-1EECEEADAF13}"/>
              </a:ext>
            </a:extLst>
          </p:cNvPr>
          <p:cNvSpPr/>
          <p:nvPr/>
        </p:nvSpPr>
        <p:spPr>
          <a:xfrm>
            <a:off x="9683157" y="3662696"/>
            <a:ext cx="914400" cy="951345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lowchart: Connector 24">
            <a:extLst>
              <a:ext uri="{FF2B5EF4-FFF2-40B4-BE49-F238E27FC236}">
                <a16:creationId xmlns:a16="http://schemas.microsoft.com/office/drawing/2014/main" id="{C1F95007-AE82-43D8-AD53-72BD21B1CDE5}"/>
              </a:ext>
            </a:extLst>
          </p:cNvPr>
          <p:cNvSpPr/>
          <p:nvPr/>
        </p:nvSpPr>
        <p:spPr>
          <a:xfrm>
            <a:off x="9683157" y="3662696"/>
            <a:ext cx="914400" cy="951345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lowchart: Connector 25">
            <a:extLst>
              <a:ext uri="{FF2B5EF4-FFF2-40B4-BE49-F238E27FC236}">
                <a16:creationId xmlns:a16="http://schemas.microsoft.com/office/drawing/2014/main" id="{710E55AC-AF64-43E5-924A-19DC8492B018}"/>
              </a:ext>
            </a:extLst>
          </p:cNvPr>
          <p:cNvSpPr/>
          <p:nvPr/>
        </p:nvSpPr>
        <p:spPr>
          <a:xfrm>
            <a:off x="9683157" y="3662695"/>
            <a:ext cx="914400" cy="951345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lowchart: Connector 26">
            <a:extLst>
              <a:ext uri="{FF2B5EF4-FFF2-40B4-BE49-F238E27FC236}">
                <a16:creationId xmlns:a16="http://schemas.microsoft.com/office/drawing/2014/main" id="{1BF9185C-8004-419C-A111-791AC3046FD1}"/>
              </a:ext>
            </a:extLst>
          </p:cNvPr>
          <p:cNvSpPr/>
          <p:nvPr/>
        </p:nvSpPr>
        <p:spPr>
          <a:xfrm>
            <a:off x="9683157" y="5015246"/>
            <a:ext cx="914400" cy="951345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552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7.40741E-7 L -0.7513 0.00648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565" y="3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7.40741E-7 L -0.64427 0.00509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214" y="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7.40741E-7 L -0.52396 0.00787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198" y="3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7.40741E-7 L -0.40521 0.00509 " pathEditMode="relative" rAng="0" ptsTypes="AA">
                                      <p:cBhvr>
                                        <p:cTn id="57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260" y="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7.40741E-7 L -0.28568 0.0037 " pathEditMode="relative" rAng="0" ptsTypes="AA">
                                      <p:cBhvr>
                                        <p:cTn id="61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284" y="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2.96296E-6 L -0.75364 0.00787 " pathEditMode="relative" rAng="0" ptsTypes="AA">
                                      <p:cBhvr>
                                        <p:cTn id="65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682" y="3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34" grpId="0" animBg="1"/>
      <p:bldP spid="23" grpId="0" animBg="1"/>
      <p:bldP spid="24" grpId="0" animBg="1"/>
      <p:bldP spid="25" grpId="0" animBg="1"/>
      <p:bldP spid="26" grpId="0" animBg="1"/>
      <p:bldP spid="2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448</TotalTime>
  <Words>111</Words>
  <Application>Microsoft Office PowerPoint</Application>
  <PresentationFormat>Widescreen</PresentationFormat>
  <Paragraphs>105</Paragraphs>
  <Slides>35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35</vt:i4>
      </vt:variant>
    </vt:vector>
  </HeadingPairs>
  <TitlesOfParts>
    <vt:vector size="42" baseType="lpstr">
      <vt:lpstr>Arial</vt:lpstr>
      <vt:lpstr>Calibri</vt:lpstr>
      <vt:lpstr>Calibri Light</vt:lpstr>
      <vt:lpstr>Comic Sans MS</vt:lpstr>
      <vt:lpstr>Gill Sans MT</vt:lpstr>
      <vt:lpstr>Office Theme</vt:lpstr>
      <vt:lpstr>Gallery</vt:lpstr>
      <vt:lpstr>Math Lesson  April 6, 2020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Morrison, Rachel H.</dc:creator>
  <cp:lastModifiedBy>Fordyce, Amanda</cp:lastModifiedBy>
  <cp:revision>16</cp:revision>
  <dcterms:created xsi:type="dcterms:W3CDTF">2020-04-01T14:04:32Z</dcterms:created>
  <dcterms:modified xsi:type="dcterms:W3CDTF">2020-04-05T23:55:41Z</dcterms:modified>
</cp:coreProperties>
</file>